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82" r:id="rId9"/>
    <p:sldId id="285" r:id="rId10"/>
    <p:sldId id="284" r:id="rId11"/>
    <p:sldId id="286" r:id="rId12"/>
    <p:sldId id="287" r:id="rId13"/>
    <p:sldId id="276" r:id="rId14"/>
    <p:sldId id="288" r:id="rId15"/>
    <p:sldId id="268" r:id="rId16"/>
    <p:sldId id="277" r:id="rId17"/>
    <p:sldId id="278" r:id="rId18"/>
    <p:sldId id="279" r:id="rId19"/>
    <p:sldId id="271" r:id="rId20"/>
    <p:sldId id="265" r:id="rId21"/>
    <p:sldId id="280" r:id="rId22"/>
    <p:sldId id="289" r:id="rId23"/>
    <p:sldId id="273" r:id="rId24"/>
    <p:sldId id="274" r:id="rId25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B1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4691"/>
  </p:normalViewPr>
  <p:slideViewPr>
    <p:cSldViewPr>
      <p:cViewPr varScale="1">
        <p:scale>
          <a:sx n="60" d="100"/>
          <a:sy n="60" d="100"/>
        </p:scale>
        <p:origin x="110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341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637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654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580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4358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415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2274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2292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72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420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92665"/>
                </a:solidFill>
                <a:latin typeface="PF Din Text Universal"/>
                <a:cs typeface="PF Din Text Univers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216" y="0"/>
            <a:ext cx="10688320" cy="7560309"/>
          </a:xfrm>
          <a:custGeom>
            <a:avLst/>
            <a:gdLst/>
            <a:ahLst/>
            <a:cxnLst/>
            <a:rect l="l" t="t" r="r" b="b"/>
            <a:pathLst>
              <a:path w="10688320" h="7560309">
                <a:moveTo>
                  <a:pt x="0" y="7560005"/>
                </a:moveTo>
                <a:lnTo>
                  <a:pt x="10687786" y="7560005"/>
                </a:lnTo>
                <a:lnTo>
                  <a:pt x="10687786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7F8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8"/>
            <a:ext cx="10689069" cy="7559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20001" y="6840004"/>
            <a:ext cx="187325" cy="187325"/>
          </a:xfrm>
          <a:custGeom>
            <a:avLst/>
            <a:gdLst/>
            <a:ahLst/>
            <a:cxnLst/>
            <a:rect l="l" t="t" r="r" b="b"/>
            <a:pathLst>
              <a:path w="187325" h="187325">
                <a:moveTo>
                  <a:pt x="0" y="187197"/>
                </a:moveTo>
                <a:lnTo>
                  <a:pt x="187197" y="187197"/>
                </a:lnTo>
                <a:lnTo>
                  <a:pt x="187197" y="0"/>
                </a:lnTo>
                <a:lnTo>
                  <a:pt x="0" y="0"/>
                </a:lnTo>
                <a:lnTo>
                  <a:pt x="0" y="187197"/>
                </a:lnTo>
                <a:close/>
              </a:path>
            </a:pathLst>
          </a:custGeom>
          <a:solidFill>
            <a:srgbClr val="00AF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71994" y="6840004"/>
            <a:ext cx="187325" cy="187325"/>
          </a:xfrm>
          <a:custGeom>
            <a:avLst/>
            <a:gdLst/>
            <a:ahLst/>
            <a:cxnLst/>
            <a:rect l="l" t="t" r="r" b="b"/>
            <a:pathLst>
              <a:path w="187325" h="187325">
                <a:moveTo>
                  <a:pt x="0" y="187197"/>
                </a:moveTo>
                <a:lnTo>
                  <a:pt x="187197" y="187197"/>
                </a:lnTo>
                <a:lnTo>
                  <a:pt x="187197" y="0"/>
                </a:lnTo>
                <a:lnTo>
                  <a:pt x="0" y="0"/>
                </a:lnTo>
                <a:lnTo>
                  <a:pt x="0" y="187197"/>
                </a:lnTo>
                <a:close/>
              </a:path>
            </a:pathLst>
          </a:custGeom>
          <a:solidFill>
            <a:srgbClr val="2926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9740371" y="674424"/>
            <a:ext cx="73025" cy="45720"/>
          </a:xfrm>
          <a:custGeom>
            <a:avLst/>
            <a:gdLst/>
            <a:ahLst/>
            <a:cxnLst/>
            <a:rect l="l" t="t" r="r" b="b"/>
            <a:pathLst>
              <a:path w="73025" h="45720">
                <a:moveTo>
                  <a:pt x="50419" y="0"/>
                </a:moveTo>
                <a:lnTo>
                  <a:pt x="0" y="0"/>
                </a:lnTo>
                <a:lnTo>
                  <a:pt x="19748" y="45580"/>
                </a:lnTo>
                <a:lnTo>
                  <a:pt x="72478" y="45580"/>
                </a:lnTo>
                <a:lnTo>
                  <a:pt x="50419" y="0"/>
                </a:lnTo>
                <a:close/>
              </a:path>
            </a:pathLst>
          </a:custGeom>
          <a:solidFill>
            <a:srgbClr val="00AE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109213" y="408619"/>
            <a:ext cx="73025" cy="43815"/>
          </a:xfrm>
          <a:custGeom>
            <a:avLst/>
            <a:gdLst/>
            <a:ahLst/>
            <a:cxnLst/>
            <a:rect l="l" t="t" r="r" b="b"/>
            <a:pathLst>
              <a:path w="73025" h="43815">
                <a:moveTo>
                  <a:pt x="72707" y="0"/>
                </a:moveTo>
                <a:lnTo>
                  <a:pt x="19138" y="0"/>
                </a:lnTo>
                <a:lnTo>
                  <a:pt x="0" y="43599"/>
                </a:lnTo>
                <a:lnTo>
                  <a:pt x="51688" y="43599"/>
                </a:lnTo>
                <a:lnTo>
                  <a:pt x="72707" y="0"/>
                </a:lnTo>
                <a:close/>
              </a:path>
            </a:pathLst>
          </a:custGeom>
          <a:solidFill>
            <a:srgbClr val="00AE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175913" y="468754"/>
            <a:ext cx="160020" cy="31115"/>
          </a:xfrm>
          <a:custGeom>
            <a:avLst/>
            <a:gdLst/>
            <a:ahLst/>
            <a:cxnLst/>
            <a:rect l="l" t="t" r="r" b="b"/>
            <a:pathLst>
              <a:path w="160020" h="31115">
                <a:moveTo>
                  <a:pt x="159931" y="0"/>
                </a:moveTo>
                <a:lnTo>
                  <a:pt x="68244" y="220"/>
                </a:lnTo>
                <a:lnTo>
                  <a:pt x="27060" y="9460"/>
                </a:lnTo>
                <a:lnTo>
                  <a:pt x="0" y="30911"/>
                </a:lnTo>
                <a:lnTo>
                  <a:pt x="159931" y="30911"/>
                </a:lnTo>
                <a:lnTo>
                  <a:pt x="159931" y="0"/>
                </a:lnTo>
                <a:close/>
              </a:path>
            </a:pathLst>
          </a:custGeom>
          <a:solidFill>
            <a:srgbClr val="00AE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554374" y="468767"/>
            <a:ext cx="229235" cy="190500"/>
          </a:xfrm>
          <a:custGeom>
            <a:avLst/>
            <a:gdLst/>
            <a:ahLst/>
            <a:cxnLst/>
            <a:rect l="l" t="t" r="r" b="b"/>
            <a:pathLst>
              <a:path w="229234" h="190500">
                <a:moveTo>
                  <a:pt x="136842" y="0"/>
                </a:moveTo>
                <a:lnTo>
                  <a:pt x="89306" y="0"/>
                </a:lnTo>
                <a:lnTo>
                  <a:pt x="0" y="190423"/>
                </a:lnTo>
                <a:lnTo>
                  <a:pt x="50431" y="190423"/>
                </a:lnTo>
                <a:lnTo>
                  <a:pt x="114515" y="40703"/>
                </a:lnTo>
                <a:lnTo>
                  <a:pt x="156550" y="40703"/>
                </a:lnTo>
                <a:lnTo>
                  <a:pt x="136842" y="0"/>
                </a:lnTo>
                <a:close/>
              </a:path>
              <a:path w="229234" h="190500">
                <a:moveTo>
                  <a:pt x="156550" y="40703"/>
                </a:moveTo>
                <a:lnTo>
                  <a:pt x="114515" y="40703"/>
                </a:lnTo>
                <a:lnTo>
                  <a:pt x="179400" y="190423"/>
                </a:lnTo>
                <a:lnTo>
                  <a:pt x="229044" y="190423"/>
                </a:lnTo>
                <a:lnTo>
                  <a:pt x="156550" y="40703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9415607" y="468763"/>
            <a:ext cx="132080" cy="190500"/>
          </a:xfrm>
          <a:custGeom>
            <a:avLst/>
            <a:gdLst/>
            <a:ahLst/>
            <a:cxnLst/>
            <a:rect l="l" t="t" r="r" b="b"/>
            <a:pathLst>
              <a:path w="132079" h="190500">
                <a:moveTo>
                  <a:pt x="131940" y="0"/>
                </a:moveTo>
                <a:lnTo>
                  <a:pt x="73101" y="0"/>
                </a:lnTo>
                <a:lnTo>
                  <a:pt x="0" y="92443"/>
                </a:lnTo>
                <a:lnTo>
                  <a:pt x="72758" y="190423"/>
                </a:lnTo>
                <a:lnTo>
                  <a:pt x="128523" y="190423"/>
                </a:lnTo>
                <a:lnTo>
                  <a:pt x="47193" y="92887"/>
                </a:lnTo>
                <a:lnTo>
                  <a:pt x="131940" y="0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382600" y="468769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23"/>
                </a:lnTo>
              </a:path>
            </a:pathLst>
          </a:custGeom>
          <a:ln w="43294">
            <a:solidFill>
              <a:srgbClr val="2020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9764419" y="468769"/>
            <a:ext cx="207645" cy="190500"/>
          </a:xfrm>
          <a:custGeom>
            <a:avLst/>
            <a:gdLst/>
            <a:ahLst/>
            <a:cxnLst/>
            <a:rect l="l" t="t" r="r" b="b"/>
            <a:pathLst>
              <a:path w="207645" h="190500">
                <a:moveTo>
                  <a:pt x="194271" y="0"/>
                </a:moveTo>
                <a:lnTo>
                  <a:pt x="54533" y="0"/>
                </a:lnTo>
                <a:lnTo>
                  <a:pt x="46149" y="962"/>
                </a:lnTo>
                <a:lnTo>
                  <a:pt x="12206" y="20166"/>
                </a:lnTo>
                <a:lnTo>
                  <a:pt x="0" y="52534"/>
                </a:lnTo>
                <a:lnTo>
                  <a:pt x="3001" y="72583"/>
                </a:lnTo>
                <a:lnTo>
                  <a:pt x="33584" y="104472"/>
                </a:lnTo>
                <a:lnTo>
                  <a:pt x="122605" y="109347"/>
                </a:lnTo>
                <a:lnTo>
                  <a:pt x="135412" y="111387"/>
                </a:lnTo>
                <a:lnTo>
                  <a:pt x="147220" y="118590"/>
                </a:lnTo>
                <a:lnTo>
                  <a:pt x="152908" y="132576"/>
                </a:lnTo>
                <a:lnTo>
                  <a:pt x="147647" y="149066"/>
                </a:lnTo>
                <a:lnTo>
                  <a:pt x="135651" y="156252"/>
                </a:lnTo>
                <a:lnTo>
                  <a:pt x="122696" y="157992"/>
                </a:lnTo>
                <a:lnTo>
                  <a:pt x="29679" y="158076"/>
                </a:lnTo>
                <a:lnTo>
                  <a:pt x="44729" y="190423"/>
                </a:lnTo>
                <a:lnTo>
                  <a:pt x="150151" y="190423"/>
                </a:lnTo>
                <a:lnTo>
                  <a:pt x="159044" y="189454"/>
                </a:lnTo>
                <a:lnTo>
                  <a:pt x="193788" y="171003"/>
                </a:lnTo>
                <a:lnTo>
                  <a:pt x="207232" y="140866"/>
                </a:lnTo>
                <a:lnTo>
                  <a:pt x="205155" y="120570"/>
                </a:lnTo>
                <a:lnTo>
                  <a:pt x="180600" y="85266"/>
                </a:lnTo>
                <a:lnTo>
                  <a:pt x="85534" y="78181"/>
                </a:lnTo>
                <a:lnTo>
                  <a:pt x="73080" y="76465"/>
                </a:lnTo>
                <a:lnTo>
                  <a:pt x="60812" y="69438"/>
                </a:lnTo>
                <a:lnTo>
                  <a:pt x="61766" y="45774"/>
                </a:lnTo>
                <a:lnTo>
                  <a:pt x="68679" y="34414"/>
                </a:lnTo>
                <a:lnTo>
                  <a:pt x="75861" y="30842"/>
                </a:lnTo>
                <a:lnTo>
                  <a:pt x="194271" y="30200"/>
                </a:lnTo>
                <a:lnTo>
                  <a:pt x="194271" y="0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8923995" y="467188"/>
            <a:ext cx="229870" cy="192405"/>
          </a:xfrm>
          <a:custGeom>
            <a:avLst/>
            <a:gdLst/>
            <a:ahLst/>
            <a:cxnLst/>
            <a:rect l="l" t="t" r="r" b="b"/>
            <a:pathLst>
              <a:path w="229870" h="192404">
                <a:moveTo>
                  <a:pt x="50965" y="1574"/>
                </a:moveTo>
                <a:lnTo>
                  <a:pt x="0" y="1574"/>
                </a:lnTo>
                <a:lnTo>
                  <a:pt x="88785" y="191998"/>
                </a:lnTo>
                <a:lnTo>
                  <a:pt x="137109" y="191998"/>
                </a:lnTo>
                <a:lnTo>
                  <a:pt x="158641" y="147345"/>
                </a:lnTo>
                <a:lnTo>
                  <a:pt x="113995" y="147345"/>
                </a:lnTo>
                <a:lnTo>
                  <a:pt x="50965" y="1574"/>
                </a:lnTo>
                <a:close/>
              </a:path>
              <a:path w="229870" h="192404">
                <a:moveTo>
                  <a:pt x="229692" y="0"/>
                </a:moveTo>
                <a:lnTo>
                  <a:pt x="178650" y="0"/>
                </a:lnTo>
                <a:lnTo>
                  <a:pt x="113995" y="147345"/>
                </a:lnTo>
                <a:lnTo>
                  <a:pt x="158641" y="147345"/>
                </a:lnTo>
                <a:lnTo>
                  <a:pt x="229692" y="0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9157584" y="546936"/>
            <a:ext cx="178435" cy="112395"/>
          </a:xfrm>
          <a:custGeom>
            <a:avLst/>
            <a:gdLst/>
            <a:ahLst/>
            <a:cxnLst/>
            <a:rect l="l" t="t" r="r" b="b"/>
            <a:pathLst>
              <a:path w="178434" h="112395">
                <a:moveTo>
                  <a:pt x="178260" y="0"/>
                </a:moveTo>
                <a:lnTo>
                  <a:pt x="620" y="4579"/>
                </a:lnTo>
                <a:lnTo>
                  <a:pt x="0" y="20423"/>
                </a:lnTo>
                <a:lnTo>
                  <a:pt x="877" y="35242"/>
                </a:lnTo>
                <a:lnTo>
                  <a:pt x="12621" y="72873"/>
                </a:lnTo>
                <a:lnTo>
                  <a:pt x="49993" y="104619"/>
                </a:lnTo>
                <a:lnTo>
                  <a:pt x="94732" y="112255"/>
                </a:lnTo>
                <a:lnTo>
                  <a:pt x="178260" y="112255"/>
                </a:lnTo>
                <a:lnTo>
                  <a:pt x="178260" y="80568"/>
                </a:lnTo>
                <a:lnTo>
                  <a:pt x="79233" y="78115"/>
                </a:lnTo>
                <a:lnTo>
                  <a:pt x="67803" y="70948"/>
                </a:lnTo>
                <a:lnTo>
                  <a:pt x="58738" y="60241"/>
                </a:lnTo>
                <a:lnTo>
                  <a:pt x="52765" y="47175"/>
                </a:lnTo>
                <a:lnTo>
                  <a:pt x="50612" y="32931"/>
                </a:lnTo>
                <a:lnTo>
                  <a:pt x="178260" y="32931"/>
                </a:lnTo>
                <a:lnTo>
                  <a:pt x="178260" y="0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AF4B"/>
                </a:solidFill>
                <a:latin typeface="PF Din Text Universal"/>
                <a:cs typeface="PF Din Text Univers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92665"/>
                </a:solidFill>
                <a:latin typeface="PF Din Text Universal"/>
                <a:cs typeface="PF Din Text Univers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216" y="0"/>
            <a:ext cx="10688320" cy="7560309"/>
          </a:xfrm>
          <a:custGeom>
            <a:avLst/>
            <a:gdLst/>
            <a:ahLst/>
            <a:cxnLst/>
            <a:rect l="l" t="t" r="r" b="b"/>
            <a:pathLst>
              <a:path w="10688320" h="7560309">
                <a:moveTo>
                  <a:pt x="0" y="7560005"/>
                </a:moveTo>
                <a:lnTo>
                  <a:pt x="10687786" y="7560005"/>
                </a:lnTo>
                <a:lnTo>
                  <a:pt x="10687786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7F8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8"/>
            <a:ext cx="10689069" cy="7559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20001" y="6840004"/>
            <a:ext cx="187325" cy="187325"/>
          </a:xfrm>
          <a:custGeom>
            <a:avLst/>
            <a:gdLst/>
            <a:ahLst/>
            <a:cxnLst/>
            <a:rect l="l" t="t" r="r" b="b"/>
            <a:pathLst>
              <a:path w="187325" h="187325">
                <a:moveTo>
                  <a:pt x="0" y="187197"/>
                </a:moveTo>
                <a:lnTo>
                  <a:pt x="187197" y="187197"/>
                </a:lnTo>
                <a:lnTo>
                  <a:pt x="187197" y="0"/>
                </a:lnTo>
                <a:lnTo>
                  <a:pt x="0" y="0"/>
                </a:lnTo>
                <a:lnTo>
                  <a:pt x="0" y="187197"/>
                </a:lnTo>
                <a:close/>
              </a:path>
            </a:pathLst>
          </a:custGeom>
          <a:solidFill>
            <a:srgbClr val="00AF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71994" y="6840004"/>
            <a:ext cx="187325" cy="187325"/>
          </a:xfrm>
          <a:custGeom>
            <a:avLst/>
            <a:gdLst/>
            <a:ahLst/>
            <a:cxnLst/>
            <a:rect l="l" t="t" r="r" b="b"/>
            <a:pathLst>
              <a:path w="187325" h="187325">
                <a:moveTo>
                  <a:pt x="0" y="187197"/>
                </a:moveTo>
                <a:lnTo>
                  <a:pt x="187197" y="187197"/>
                </a:lnTo>
                <a:lnTo>
                  <a:pt x="187197" y="0"/>
                </a:lnTo>
                <a:lnTo>
                  <a:pt x="0" y="0"/>
                </a:lnTo>
                <a:lnTo>
                  <a:pt x="0" y="187197"/>
                </a:lnTo>
                <a:close/>
              </a:path>
            </a:pathLst>
          </a:custGeom>
          <a:solidFill>
            <a:srgbClr val="2926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9740371" y="674424"/>
            <a:ext cx="73025" cy="45720"/>
          </a:xfrm>
          <a:custGeom>
            <a:avLst/>
            <a:gdLst/>
            <a:ahLst/>
            <a:cxnLst/>
            <a:rect l="l" t="t" r="r" b="b"/>
            <a:pathLst>
              <a:path w="73025" h="45720">
                <a:moveTo>
                  <a:pt x="50419" y="0"/>
                </a:moveTo>
                <a:lnTo>
                  <a:pt x="0" y="0"/>
                </a:lnTo>
                <a:lnTo>
                  <a:pt x="19748" y="45580"/>
                </a:lnTo>
                <a:lnTo>
                  <a:pt x="72478" y="45580"/>
                </a:lnTo>
                <a:lnTo>
                  <a:pt x="50419" y="0"/>
                </a:lnTo>
                <a:close/>
              </a:path>
            </a:pathLst>
          </a:custGeom>
          <a:solidFill>
            <a:srgbClr val="00AE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109213" y="408619"/>
            <a:ext cx="73025" cy="43815"/>
          </a:xfrm>
          <a:custGeom>
            <a:avLst/>
            <a:gdLst/>
            <a:ahLst/>
            <a:cxnLst/>
            <a:rect l="l" t="t" r="r" b="b"/>
            <a:pathLst>
              <a:path w="73025" h="43815">
                <a:moveTo>
                  <a:pt x="72707" y="0"/>
                </a:moveTo>
                <a:lnTo>
                  <a:pt x="19138" y="0"/>
                </a:lnTo>
                <a:lnTo>
                  <a:pt x="0" y="43599"/>
                </a:lnTo>
                <a:lnTo>
                  <a:pt x="51688" y="43599"/>
                </a:lnTo>
                <a:lnTo>
                  <a:pt x="72707" y="0"/>
                </a:lnTo>
                <a:close/>
              </a:path>
            </a:pathLst>
          </a:custGeom>
          <a:solidFill>
            <a:srgbClr val="00AE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175913" y="468754"/>
            <a:ext cx="160020" cy="31115"/>
          </a:xfrm>
          <a:custGeom>
            <a:avLst/>
            <a:gdLst/>
            <a:ahLst/>
            <a:cxnLst/>
            <a:rect l="l" t="t" r="r" b="b"/>
            <a:pathLst>
              <a:path w="160020" h="31115">
                <a:moveTo>
                  <a:pt x="159931" y="0"/>
                </a:moveTo>
                <a:lnTo>
                  <a:pt x="68244" y="220"/>
                </a:lnTo>
                <a:lnTo>
                  <a:pt x="27060" y="9460"/>
                </a:lnTo>
                <a:lnTo>
                  <a:pt x="0" y="30911"/>
                </a:lnTo>
                <a:lnTo>
                  <a:pt x="159931" y="30911"/>
                </a:lnTo>
                <a:lnTo>
                  <a:pt x="159931" y="0"/>
                </a:lnTo>
                <a:close/>
              </a:path>
            </a:pathLst>
          </a:custGeom>
          <a:solidFill>
            <a:srgbClr val="00AE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554374" y="468767"/>
            <a:ext cx="229235" cy="190500"/>
          </a:xfrm>
          <a:custGeom>
            <a:avLst/>
            <a:gdLst/>
            <a:ahLst/>
            <a:cxnLst/>
            <a:rect l="l" t="t" r="r" b="b"/>
            <a:pathLst>
              <a:path w="229234" h="190500">
                <a:moveTo>
                  <a:pt x="136842" y="0"/>
                </a:moveTo>
                <a:lnTo>
                  <a:pt x="89306" y="0"/>
                </a:lnTo>
                <a:lnTo>
                  <a:pt x="0" y="190423"/>
                </a:lnTo>
                <a:lnTo>
                  <a:pt x="50431" y="190423"/>
                </a:lnTo>
                <a:lnTo>
                  <a:pt x="114515" y="40703"/>
                </a:lnTo>
                <a:lnTo>
                  <a:pt x="156550" y="40703"/>
                </a:lnTo>
                <a:lnTo>
                  <a:pt x="136842" y="0"/>
                </a:lnTo>
                <a:close/>
              </a:path>
              <a:path w="229234" h="190500">
                <a:moveTo>
                  <a:pt x="156550" y="40703"/>
                </a:moveTo>
                <a:lnTo>
                  <a:pt x="114515" y="40703"/>
                </a:lnTo>
                <a:lnTo>
                  <a:pt x="179400" y="190423"/>
                </a:lnTo>
                <a:lnTo>
                  <a:pt x="229044" y="190423"/>
                </a:lnTo>
                <a:lnTo>
                  <a:pt x="156550" y="40703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9415607" y="468763"/>
            <a:ext cx="132080" cy="190500"/>
          </a:xfrm>
          <a:custGeom>
            <a:avLst/>
            <a:gdLst/>
            <a:ahLst/>
            <a:cxnLst/>
            <a:rect l="l" t="t" r="r" b="b"/>
            <a:pathLst>
              <a:path w="132079" h="190500">
                <a:moveTo>
                  <a:pt x="131940" y="0"/>
                </a:moveTo>
                <a:lnTo>
                  <a:pt x="73101" y="0"/>
                </a:lnTo>
                <a:lnTo>
                  <a:pt x="0" y="92443"/>
                </a:lnTo>
                <a:lnTo>
                  <a:pt x="72758" y="190423"/>
                </a:lnTo>
                <a:lnTo>
                  <a:pt x="128523" y="190423"/>
                </a:lnTo>
                <a:lnTo>
                  <a:pt x="47193" y="92887"/>
                </a:lnTo>
                <a:lnTo>
                  <a:pt x="131940" y="0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382600" y="468769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23"/>
                </a:lnTo>
              </a:path>
            </a:pathLst>
          </a:custGeom>
          <a:ln w="43294">
            <a:solidFill>
              <a:srgbClr val="2020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9764419" y="468769"/>
            <a:ext cx="207645" cy="190500"/>
          </a:xfrm>
          <a:custGeom>
            <a:avLst/>
            <a:gdLst/>
            <a:ahLst/>
            <a:cxnLst/>
            <a:rect l="l" t="t" r="r" b="b"/>
            <a:pathLst>
              <a:path w="207645" h="190500">
                <a:moveTo>
                  <a:pt x="194271" y="0"/>
                </a:moveTo>
                <a:lnTo>
                  <a:pt x="54533" y="0"/>
                </a:lnTo>
                <a:lnTo>
                  <a:pt x="46149" y="962"/>
                </a:lnTo>
                <a:lnTo>
                  <a:pt x="12206" y="20166"/>
                </a:lnTo>
                <a:lnTo>
                  <a:pt x="0" y="52534"/>
                </a:lnTo>
                <a:lnTo>
                  <a:pt x="3001" y="72583"/>
                </a:lnTo>
                <a:lnTo>
                  <a:pt x="33584" y="104472"/>
                </a:lnTo>
                <a:lnTo>
                  <a:pt x="122605" y="109347"/>
                </a:lnTo>
                <a:lnTo>
                  <a:pt x="135412" y="111387"/>
                </a:lnTo>
                <a:lnTo>
                  <a:pt x="147220" y="118590"/>
                </a:lnTo>
                <a:lnTo>
                  <a:pt x="152908" y="132576"/>
                </a:lnTo>
                <a:lnTo>
                  <a:pt x="147647" y="149066"/>
                </a:lnTo>
                <a:lnTo>
                  <a:pt x="135651" y="156252"/>
                </a:lnTo>
                <a:lnTo>
                  <a:pt x="122696" y="157992"/>
                </a:lnTo>
                <a:lnTo>
                  <a:pt x="29679" y="158076"/>
                </a:lnTo>
                <a:lnTo>
                  <a:pt x="44729" y="190423"/>
                </a:lnTo>
                <a:lnTo>
                  <a:pt x="150151" y="190423"/>
                </a:lnTo>
                <a:lnTo>
                  <a:pt x="159044" y="189454"/>
                </a:lnTo>
                <a:lnTo>
                  <a:pt x="193788" y="171003"/>
                </a:lnTo>
                <a:lnTo>
                  <a:pt x="207232" y="140866"/>
                </a:lnTo>
                <a:lnTo>
                  <a:pt x="205155" y="120570"/>
                </a:lnTo>
                <a:lnTo>
                  <a:pt x="180600" y="85266"/>
                </a:lnTo>
                <a:lnTo>
                  <a:pt x="85534" y="78181"/>
                </a:lnTo>
                <a:lnTo>
                  <a:pt x="73080" y="76465"/>
                </a:lnTo>
                <a:lnTo>
                  <a:pt x="60812" y="69438"/>
                </a:lnTo>
                <a:lnTo>
                  <a:pt x="61766" y="45774"/>
                </a:lnTo>
                <a:lnTo>
                  <a:pt x="68679" y="34414"/>
                </a:lnTo>
                <a:lnTo>
                  <a:pt x="75861" y="30842"/>
                </a:lnTo>
                <a:lnTo>
                  <a:pt x="194271" y="30200"/>
                </a:lnTo>
                <a:lnTo>
                  <a:pt x="194271" y="0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8923995" y="467188"/>
            <a:ext cx="229870" cy="192405"/>
          </a:xfrm>
          <a:custGeom>
            <a:avLst/>
            <a:gdLst/>
            <a:ahLst/>
            <a:cxnLst/>
            <a:rect l="l" t="t" r="r" b="b"/>
            <a:pathLst>
              <a:path w="229870" h="192404">
                <a:moveTo>
                  <a:pt x="50965" y="1574"/>
                </a:moveTo>
                <a:lnTo>
                  <a:pt x="0" y="1574"/>
                </a:lnTo>
                <a:lnTo>
                  <a:pt x="88785" y="191998"/>
                </a:lnTo>
                <a:lnTo>
                  <a:pt x="137109" y="191998"/>
                </a:lnTo>
                <a:lnTo>
                  <a:pt x="158641" y="147345"/>
                </a:lnTo>
                <a:lnTo>
                  <a:pt x="113995" y="147345"/>
                </a:lnTo>
                <a:lnTo>
                  <a:pt x="50965" y="1574"/>
                </a:lnTo>
                <a:close/>
              </a:path>
              <a:path w="229870" h="192404">
                <a:moveTo>
                  <a:pt x="229692" y="0"/>
                </a:moveTo>
                <a:lnTo>
                  <a:pt x="178650" y="0"/>
                </a:lnTo>
                <a:lnTo>
                  <a:pt x="113995" y="147345"/>
                </a:lnTo>
                <a:lnTo>
                  <a:pt x="158641" y="147345"/>
                </a:lnTo>
                <a:lnTo>
                  <a:pt x="229692" y="0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9157584" y="546936"/>
            <a:ext cx="178435" cy="112395"/>
          </a:xfrm>
          <a:custGeom>
            <a:avLst/>
            <a:gdLst/>
            <a:ahLst/>
            <a:cxnLst/>
            <a:rect l="l" t="t" r="r" b="b"/>
            <a:pathLst>
              <a:path w="178434" h="112395">
                <a:moveTo>
                  <a:pt x="178260" y="0"/>
                </a:moveTo>
                <a:lnTo>
                  <a:pt x="620" y="4579"/>
                </a:lnTo>
                <a:lnTo>
                  <a:pt x="0" y="20423"/>
                </a:lnTo>
                <a:lnTo>
                  <a:pt x="877" y="35242"/>
                </a:lnTo>
                <a:lnTo>
                  <a:pt x="12621" y="72873"/>
                </a:lnTo>
                <a:lnTo>
                  <a:pt x="49993" y="104619"/>
                </a:lnTo>
                <a:lnTo>
                  <a:pt x="94732" y="112255"/>
                </a:lnTo>
                <a:lnTo>
                  <a:pt x="178260" y="112255"/>
                </a:lnTo>
                <a:lnTo>
                  <a:pt x="178260" y="80568"/>
                </a:lnTo>
                <a:lnTo>
                  <a:pt x="79233" y="78115"/>
                </a:lnTo>
                <a:lnTo>
                  <a:pt x="67803" y="70948"/>
                </a:lnTo>
                <a:lnTo>
                  <a:pt x="58738" y="60241"/>
                </a:lnTo>
                <a:lnTo>
                  <a:pt x="52765" y="47175"/>
                </a:lnTo>
                <a:lnTo>
                  <a:pt x="50612" y="32931"/>
                </a:lnTo>
                <a:lnTo>
                  <a:pt x="178260" y="32931"/>
                </a:lnTo>
                <a:lnTo>
                  <a:pt x="178260" y="0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AF4B"/>
                </a:solidFill>
                <a:latin typeface="PF Din Text Universal"/>
                <a:cs typeface="PF Din Text Univers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07299" y="2002552"/>
            <a:ext cx="4037965" cy="4076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92665"/>
                </a:solidFill>
                <a:latin typeface="PT Sans"/>
                <a:cs typeface="PT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947300" y="2014302"/>
            <a:ext cx="4029075" cy="4732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00AF4B"/>
                </a:solidFill>
                <a:latin typeface="PT Sans"/>
                <a:cs typeface="PT San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92665"/>
                </a:solidFill>
                <a:latin typeface="PF Din Text Universal"/>
                <a:cs typeface="PF Din Text Univers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AF4B"/>
                </a:solidFill>
                <a:latin typeface="PF Din Text Universal"/>
                <a:cs typeface="PF Din Text Univers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92665"/>
                </a:solidFill>
                <a:latin typeface="PF Din Text Universal"/>
                <a:cs typeface="PF Din Text Univers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216" y="0"/>
            <a:ext cx="10688320" cy="7560309"/>
          </a:xfrm>
          <a:custGeom>
            <a:avLst/>
            <a:gdLst/>
            <a:ahLst/>
            <a:cxnLst/>
            <a:rect l="l" t="t" r="r" b="b"/>
            <a:pathLst>
              <a:path w="10688320" h="7560309">
                <a:moveTo>
                  <a:pt x="0" y="7560005"/>
                </a:moveTo>
                <a:lnTo>
                  <a:pt x="10687786" y="7560005"/>
                </a:lnTo>
                <a:lnTo>
                  <a:pt x="10687786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7F8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8"/>
            <a:ext cx="10689069" cy="7559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740371" y="674424"/>
            <a:ext cx="73025" cy="45720"/>
          </a:xfrm>
          <a:custGeom>
            <a:avLst/>
            <a:gdLst/>
            <a:ahLst/>
            <a:cxnLst/>
            <a:rect l="l" t="t" r="r" b="b"/>
            <a:pathLst>
              <a:path w="73025" h="45720">
                <a:moveTo>
                  <a:pt x="50419" y="0"/>
                </a:moveTo>
                <a:lnTo>
                  <a:pt x="0" y="0"/>
                </a:lnTo>
                <a:lnTo>
                  <a:pt x="19748" y="45580"/>
                </a:lnTo>
                <a:lnTo>
                  <a:pt x="72478" y="45580"/>
                </a:lnTo>
                <a:lnTo>
                  <a:pt x="50419" y="0"/>
                </a:lnTo>
                <a:close/>
              </a:path>
            </a:pathLst>
          </a:custGeom>
          <a:solidFill>
            <a:srgbClr val="00AE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109213" y="408619"/>
            <a:ext cx="73025" cy="43815"/>
          </a:xfrm>
          <a:custGeom>
            <a:avLst/>
            <a:gdLst/>
            <a:ahLst/>
            <a:cxnLst/>
            <a:rect l="l" t="t" r="r" b="b"/>
            <a:pathLst>
              <a:path w="73025" h="43815">
                <a:moveTo>
                  <a:pt x="72707" y="0"/>
                </a:moveTo>
                <a:lnTo>
                  <a:pt x="19138" y="0"/>
                </a:lnTo>
                <a:lnTo>
                  <a:pt x="0" y="43599"/>
                </a:lnTo>
                <a:lnTo>
                  <a:pt x="51688" y="43599"/>
                </a:lnTo>
                <a:lnTo>
                  <a:pt x="72707" y="0"/>
                </a:lnTo>
                <a:close/>
              </a:path>
            </a:pathLst>
          </a:custGeom>
          <a:solidFill>
            <a:srgbClr val="00AE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9175913" y="468754"/>
            <a:ext cx="160020" cy="31115"/>
          </a:xfrm>
          <a:custGeom>
            <a:avLst/>
            <a:gdLst/>
            <a:ahLst/>
            <a:cxnLst/>
            <a:rect l="l" t="t" r="r" b="b"/>
            <a:pathLst>
              <a:path w="160020" h="31115">
                <a:moveTo>
                  <a:pt x="159931" y="0"/>
                </a:moveTo>
                <a:lnTo>
                  <a:pt x="68244" y="220"/>
                </a:lnTo>
                <a:lnTo>
                  <a:pt x="27060" y="9460"/>
                </a:lnTo>
                <a:lnTo>
                  <a:pt x="0" y="30911"/>
                </a:lnTo>
                <a:lnTo>
                  <a:pt x="159931" y="30911"/>
                </a:lnTo>
                <a:lnTo>
                  <a:pt x="159931" y="0"/>
                </a:lnTo>
                <a:close/>
              </a:path>
            </a:pathLst>
          </a:custGeom>
          <a:solidFill>
            <a:srgbClr val="00AE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554374" y="468767"/>
            <a:ext cx="229235" cy="190500"/>
          </a:xfrm>
          <a:custGeom>
            <a:avLst/>
            <a:gdLst/>
            <a:ahLst/>
            <a:cxnLst/>
            <a:rect l="l" t="t" r="r" b="b"/>
            <a:pathLst>
              <a:path w="229234" h="190500">
                <a:moveTo>
                  <a:pt x="136842" y="0"/>
                </a:moveTo>
                <a:lnTo>
                  <a:pt x="89306" y="0"/>
                </a:lnTo>
                <a:lnTo>
                  <a:pt x="0" y="190423"/>
                </a:lnTo>
                <a:lnTo>
                  <a:pt x="50431" y="190423"/>
                </a:lnTo>
                <a:lnTo>
                  <a:pt x="114515" y="40703"/>
                </a:lnTo>
                <a:lnTo>
                  <a:pt x="156550" y="40703"/>
                </a:lnTo>
                <a:lnTo>
                  <a:pt x="136842" y="0"/>
                </a:lnTo>
                <a:close/>
              </a:path>
              <a:path w="229234" h="190500">
                <a:moveTo>
                  <a:pt x="156550" y="40703"/>
                </a:moveTo>
                <a:lnTo>
                  <a:pt x="114515" y="40703"/>
                </a:lnTo>
                <a:lnTo>
                  <a:pt x="179400" y="190423"/>
                </a:lnTo>
                <a:lnTo>
                  <a:pt x="229044" y="190423"/>
                </a:lnTo>
                <a:lnTo>
                  <a:pt x="156550" y="40703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415607" y="468763"/>
            <a:ext cx="132080" cy="190500"/>
          </a:xfrm>
          <a:custGeom>
            <a:avLst/>
            <a:gdLst/>
            <a:ahLst/>
            <a:cxnLst/>
            <a:rect l="l" t="t" r="r" b="b"/>
            <a:pathLst>
              <a:path w="132079" h="190500">
                <a:moveTo>
                  <a:pt x="131940" y="0"/>
                </a:moveTo>
                <a:lnTo>
                  <a:pt x="73101" y="0"/>
                </a:lnTo>
                <a:lnTo>
                  <a:pt x="0" y="92443"/>
                </a:lnTo>
                <a:lnTo>
                  <a:pt x="72758" y="190423"/>
                </a:lnTo>
                <a:lnTo>
                  <a:pt x="128523" y="190423"/>
                </a:lnTo>
                <a:lnTo>
                  <a:pt x="47193" y="92887"/>
                </a:lnTo>
                <a:lnTo>
                  <a:pt x="131940" y="0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382600" y="468769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23"/>
                </a:lnTo>
              </a:path>
            </a:pathLst>
          </a:custGeom>
          <a:ln w="43294">
            <a:solidFill>
              <a:srgbClr val="2020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9764419" y="468769"/>
            <a:ext cx="207645" cy="190500"/>
          </a:xfrm>
          <a:custGeom>
            <a:avLst/>
            <a:gdLst/>
            <a:ahLst/>
            <a:cxnLst/>
            <a:rect l="l" t="t" r="r" b="b"/>
            <a:pathLst>
              <a:path w="207645" h="190500">
                <a:moveTo>
                  <a:pt x="194271" y="0"/>
                </a:moveTo>
                <a:lnTo>
                  <a:pt x="54533" y="0"/>
                </a:lnTo>
                <a:lnTo>
                  <a:pt x="46149" y="962"/>
                </a:lnTo>
                <a:lnTo>
                  <a:pt x="12206" y="20166"/>
                </a:lnTo>
                <a:lnTo>
                  <a:pt x="0" y="52534"/>
                </a:lnTo>
                <a:lnTo>
                  <a:pt x="3001" y="72583"/>
                </a:lnTo>
                <a:lnTo>
                  <a:pt x="33584" y="104472"/>
                </a:lnTo>
                <a:lnTo>
                  <a:pt x="122605" y="109347"/>
                </a:lnTo>
                <a:lnTo>
                  <a:pt x="135412" y="111387"/>
                </a:lnTo>
                <a:lnTo>
                  <a:pt x="147220" y="118590"/>
                </a:lnTo>
                <a:lnTo>
                  <a:pt x="152908" y="132576"/>
                </a:lnTo>
                <a:lnTo>
                  <a:pt x="147647" y="149066"/>
                </a:lnTo>
                <a:lnTo>
                  <a:pt x="135651" y="156252"/>
                </a:lnTo>
                <a:lnTo>
                  <a:pt x="122696" y="157992"/>
                </a:lnTo>
                <a:lnTo>
                  <a:pt x="29679" y="158076"/>
                </a:lnTo>
                <a:lnTo>
                  <a:pt x="44729" y="190423"/>
                </a:lnTo>
                <a:lnTo>
                  <a:pt x="150151" y="190423"/>
                </a:lnTo>
                <a:lnTo>
                  <a:pt x="159044" y="189454"/>
                </a:lnTo>
                <a:lnTo>
                  <a:pt x="193788" y="171003"/>
                </a:lnTo>
                <a:lnTo>
                  <a:pt x="207232" y="140866"/>
                </a:lnTo>
                <a:lnTo>
                  <a:pt x="205155" y="120570"/>
                </a:lnTo>
                <a:lnTo>
                  <a:pt x="180600" y="85266"/>
                </a:lnTo>
                <a:lnTo>
                  <a:pt x="85534" y="78181"/>
                </a:lnTo>
                <a:lnTo>
                  <a:pt x="73080" y="76465"/>
                </a:lnTo>
                <a:lnTo>
                  <a:pt x="60812" y="69438"/>
                </a:lnTo>
                <a:lnTo>
                  <a:pt x="61766" y="45774"/>
                </a:lnTo>
                <a:lnTo>
                  <a:pt x="68679" y="34414"/>
                </a:lnTo>
                <a:lnTo>
                  <a:pt x="75861" y="30842"/>
                </a:lnTo>
                <a:lnTo>
                  <a:pt x="194271" y="30200"/>
                </a:lnTo>
                <a:lnTo>
                  <a:pt x="194271" y="0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8923995" y="467188"/>
            <a:ext cx="229870" cy="192405"/>
          </a:xfrm>
          <a:custGeom>
            <a:avLst/>
            <a:gdLst/>
            <a:ahLst/>
            <a:cxnLst/>
            <a:rect l="l" t="t" r="r" b="b"/>
            <a:pathLst>
              <a:path w="229870" h="192404">
                <a:moveTo>
                  <a:pt x="50965" y="1574"/>
                </a:moveTo>
                <a:lnTo>
                  <a:pt x="0" y="1574"/>
                </a:lnTo>
                <a:lnTo>
                  <a:pt x="88785" y="191998"/>
                </a:lnTo>
                <a:lnTo>
                  <a:pt x="137109" y="191998"/>
                </a:lnTo>
                <a:lnTo>
                  <a:pt x="158641" y="147345"/>
                </a:lnTo>
                <a:lnTo>
                  <a:pt x="113995" y="147345"/>
                </a:lnTo>
                <a:lnTo>
                  <a:pt x="50965" y="1574"/>
                </a:lnTo>
                <a:close/>
              </a:path>
              <a:path w="229870" h="192404">
                <a:moveTo>
                  <a:pt x="229692" y="0"/>
                </a:moveTo>
                <a:lnTo>
                  <a:pt x="178650" y="0"/>
                </a:lnTo>
                <a:lnTo>
                  <a:pt x="113995" y="147345"/>
                </a:lnTo>
                <a:lnTo>
                  <a:pt x="158641" y="147345"/>
                </a:lnTo>
                <a:lnTo>
                  <a:pt x="229692" y="0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9157584" y="546936"/>
            <a:ext cx="178435" cy="112395"/>
          </a:xfrm>
          <a:custGeom>
            <a:avLst/>
            <a:gdLst/>
            <a:ahLst/>
            <a:cxnLst/>
            <a:rect l="l" t="t" r="r" b="b"/>
            <a:pathLst>
              <a:path w="178434" h="112395">
                <a:moveTo>
                  <a:pt x="178260" y="0"/>
                </a:moveTo>
                <a:lnTo>
                  <a:pt x="620" y="4579"/>
                </a:lnTo>
                <a:lnTo>
                  <a:pt x="0" y="20423"/>
                </a:lnTo>
                <a:lnTo>
                  <a:pt x="877" y="35242"/>
                </a:lnTo>
                <a:lnTo>
                  <a:pt x="12621" y="72873"/>
                </a:lnTo>
                <a:lnTo>
                  <a:pt x="49993" y="104619"/>
                </a:lnTo>
                <a:lnTo>
                  <a:pt x="94732" y="112255"/>
                </a:lnTo>
                <a:lnTo>
                  <a:pt x="178260" y="112255"/>
                </a:lnTo>
                <a:lnTo>
                  <a:pt x="178260" y="80568"/>
                </a:lnTo>
                <a:lnTo>
                  <a:pt x="79233" y="78115"/>
                </a:lnTo>
                <a:lnTo>
                  <a:pt x="67803" y="70948"/>
                </a:lnTo>
                <a:lnTo>
                  <a:pt x="58738" y="60241"/>
                </a:lnTo>
                <a:lnTo>
                  <a:pt x="52765" y="47175"/>
                </a:lnTo>
                <a:lnTo>
                  <a:pt x="50612" y="32931"/>
                </a:lnTo>
                <a:lnTo>
                  <a:pt x="178260" y="32931"/>
                </a:lnTo>
                <a:lnTo>
                  <a:pt x="178260" y="0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92665"/>
                </a:solidFill>
                <a:latin typeface="PF Din Text Universal"/>
                <a:cs typeface="PF Din Text Univers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216" y="0"/>
            <a:ext cx="10688320" cy="7560309"/>
          </a:xfrm>
          <a:custGeom>
            <a:avLst/>
            <a:gdLst/>
            <a:ahLst/>
            <a:cxnLst/>
            <a:rect l="l" t="t" r="r" b="b"/>
            <a:pathLst>
              <a:path w="10688320" h="7560309">
                <a:moveTo>
                  <a:pt x="0" y="7560005"/>
                </a:moveTo>
                <a:lnTo>
                  <a:pt x="10687786" y="7560005"/>
                </a:lnTo>
                <a:lnTo>
                  <a:pt x="10687786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7F8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8"/>
            <a:ext cx="10689069" cy="75590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299" y="751183"/>
            <a:ext cx="9278800" cy="838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0AF4B"/>
                </a:solidFill>
                <a:latin typeface="PF Din Text Universal"/>
                <a:cs typeface="PF Din Text Univers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1334" y="3440010"/>
            <a:ext cx="9250731" cy="15995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778962" y="6960492"/>
            <a:ext cx="21844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92665"/>
                </a:solidFill>
                <a:latin typeface="PF Din Text Universal"/>
                <a:cs typeface="PF Din Text Univers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vekas-automation.r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vekas-automation.r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5679909"/>
            <a:ext cx="10692130" cy="1880235"/>
          </a:xfrm>
          <a:custGeom>
            <a:avLst/>
            <a:gdLst/>
            <a:ahLst/>
            <a:cxnLst/>
            <a:rect l="l" t="t" r="r" b="b"/>
            <a:pathLst>
              <a:path w="10692130" h="1880234">
                <a:moveTo>
                  <a:pt x="0" y="1880095"/>
                </a:moveTo>
                <a:lnTo>
                  <a:pt x="10692003" y="1880095"/>
                </a:lnTo>
                <a:lnTo>
                  <a:pt x="10692003" y="0"/>
                </a:lnTo>
                <a:lnTo>
                  <a:pt x="0" y="0"/>
                </a:lnTo>
                <a:lnTo>
                  <a:pt x="0" y="18800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7298" y="6207204"/>
            <a:ext cx="7839801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b="1" dirty="0">
                <a:solidFill>
                  <a:srgbClr val="292665"/>
                </a:solidFill>
                <a:latin typeface="PT Sans"/>
              </a:rPr>
              <a:t>СИСТЕМНЫЙ ИНТЕГРАТОР АВТОМАТИЗИРОВАННЫХ СИСТЕМ УПРАВЛЕНИЯ ТЕХНОЛОГИЧЕСКИХ ПРОЦЕССОВ</a:t>
            </a:r>
          </a:p>
        </p:txBody>
      </p:sp>
      <p:sp>
        <p:nvSpPr>
          <p:cNvPr id="5" name="object 5"/>
          <p:cNvSpPr/>
          <p:nvPr/>
        </p:nvSpPr>
        <p:spPr>
          <a:xfrm>
            <a:off x="3845269" y="2287563"/>
            <a:ext cx="277495" cy="174625"/>
          </a:xfrm>
          <a:custGeom>
            <a:avLst/>
            <a:gdLst/>
            <a:ahLst/>
            <a:cxnLst/>
            <a:rect l="l" t="t" r="r" b="b"/>
            <a:pathLst>
              <a:path w="277495" h="174625">
                <a:moveTo>
                  <a:pt x="193001" y="0"/>
                </a:moveTo>
                <a:lnTo>
                  <a:pt x="0" y="0"/>
                </a:lnTo>
                <a:lnTo>
                  <a:pt x="75615" y="174485"/>
                </a:lnTo>
                <a:lnTo>
                  <a:pt x="277482" y="174485"/>
                </a:lnTo>
                <a:lnTo>
                  <a:pt x="193001" y="0"/>
                </a:lnTo>
                <a:close/>
              </a:path>
            </a:pathLst>
          </a:custGeom>
          <a:solidFill>
            <a:srgbClr val="00AE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29049" y="1269984"/>
            <a:ext cx="278765" cy="167005"/>
          </a:xfrm>
          <a:custGeom>
            <a:avLst/>
            <a:gdLst/>
            <a:ahLst/>
            <a:cxnLst/>
            <a:rect l="l" t="t" r="r" b="b"/>
            <a:pathLst>
              <a:path w="278764" h="167005">
                <a:moveTo>
                  <a:pt x="278358" y="0"/>
                </a:moveTo>
                <a:lnTo>
                  <a:pt x="73240" y="0"/>
                </a:lnTo>
                <a:lnTo>
                  <a:pt x="0" y="166903"/>
                </a:lnTo>
                <a:lnTo>
                  <a:pt x="197878" y="166903"/>
                </a:lnTo>
                <a:lnTo>
                  <a:pt x="278358" y="0"/>
                </a:lnTo>
                <a:close/>
              </a:path>
            </a:pathLst>
          </a:custGeom>
          <a:solidFill>
            <a:srgbClr val="00AE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84404" y="1500204"/>
            <a:ext cx="612775" cy="118745"/>
          </a:xfrm>
          <a:custGeom>
            <a:avLst/>
            <a:gdLst/>
            <a:ahLst/>
            <a:cxnLst/>
            <a:rect l="l" t="t" r="r" b="b"/>
            <a:pathLst>
              <a:path w="612775" h="118744">
                <a:moveTo>
                  <a:pt x="612241" y="0"/>
                </a:moveTo>
                <a:lnTo>
                  <a:pt x="292493" y="76"/>
                </a:lnTo>
                <a:lnTo>
                  <a:pt x="251388" y="1389"/>
                </a:lnTo>
                <a:lnTo>
                  <a:pt x="213080" y="5269"/>
                </a:lnTo>
                <a:lnTo>
                  <a:pt x="160729" y="15715"/>
                </a:lnTo>
                <a:lnTo>
                  <a:pt x="114328" y="31449"/>
                </a:lnTo>
                <a:lnTo>
                  <a:pt x="73673" y="52179"/>
                </a:lnTo>
                <a:lnTo>
                  <a:pt x="38557" y="77610"/>
                </a:lnTo>
                <a:lnTo>
                  <a:pt x="8776" y="107450"/>
                </a:lnTo>
                <a:lnTo>
                  <a:pt x="0" y="118325"/>
                </a:lnTo>
                <a:lnTo>
                  <a:pt x="612241" y="118325"/>
                </a:lnTo>
                <a:lnTo>
                  <a:pt x="612241" y="0"/>
                </a:lnTo>
                <a:close/>
              </a:path>
            </a:pathLst>
          </a:custGeom>
          <a:solidFill>
            <a:srgbClr val="00AE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33239" y="1500249"/>
            <a:ext cx="876935" cy="729615"/>
          </a:xfrm>
          <a:custGeom>
            <a:avLst/>
            <a:gdLst/>
            <a:ahLst/>
            <a:cxnLst/>
            <a:rect l="l" t="t" r="r" b="b"/>
            <a:pathLst>
              <a:path w="876935" h="729614">
                <a:moveTo>
                  <a:pt x="523862" y="0"/>
                </a:moveTo>
                <a:lnTo>
                  <a:pt x="341871" y="0"/>
                </a:lnTo>
                <a:lnTo>
                  <a:pt x="0" y="728992"/>
                </a:lnTo>
                <a:lnTo>
                  <a:pt x="193052" y="728992"/>
                </a:lnTo>
                <a:lnTo>
                  <a:pt x="438403" y="155854"/>
                </a:lnTo>
                <a:lnTo>
                  <a:pt x="599320" y="155854"/>
                </a:lnTo>
                <a:lnTo>
                  <a:pt x="523862" y="0"/>
                </a:lnTo>
                <a:close/>
              </a:path>
              <a:path w="876935" h="729614">
                <a:moveTo>
                  <a:pt x="599320" y="155854"/>
                </a:moveTo>
                <a:lnTo>
                  <a:pt x="438403" y="155854"/>
                </a:lnTo>
                <a:lnTo>
                  <a:pt x="686765" y="728992"/>
                </a:lnTo>
                <a:lnTo>
                  <a:pt x="876807" y="728992"/>
                </a:lnTo>
                <a:lnTo>
                  <a:pt x="599320" y="155854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01996" y="1500238"/>
            <a:ext cx="505459" cy="729615"/>
          </a:xfrm>
          <a:custGeom>
            <a:avLst/>
            <a:gdLst/>
            <a:ahLst/>
            <a:cxnLst/>
            <a:rect l="l" t="t" r="r" b="b"/>
            <a:pathLst>
              <a:path w="505460" h="729614">
                <a:moveTo>
                  <a:pt x="505091" y="0"/>
                </a:moveTo>
                <a:lnTo>
                  <a:pt x="279857" y="0"/>
                </a:lnTo>
                <a:lnTo>
                  <a:pt x="0" y="353898"/>
                </a:lnTo>
                <a:lnTo>
                  <a:pt x="278523" y="729005"/>
                </a:lnTo>
                <a:lnTo>
                  <a:pt x="492023" y="729005"/>
                </a:lnTo>
                <a:lnTo>
                  <a:pt x="180644" y="355625"/>
                </a:lnTo>
                <a:lnTo>
                  <a:pt x="505091" y="0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95181" y="1500250"/>
            <a:ext cx="161290" cy="729615"/>
          </a:xfrm>
          <a:custGeom>
            <a:avLst/>
            <a:gdLst/>
            <a:ahLst/>
            <a:cxnLst/>
            <a:rect l="l" t="t" r="r" b="b"/>
            <a:pathLst>
              <a:path w="161289" h="729614">
                <a:moveTo>
                  <a:pt x="0" y="0"/>
                </a:moveTo>
                <a:lnTo>
                  <a:pt x="160883" y="0"/>
                </a:lnTo>
                <a:lnTo>
                  <a:pt x="160883" y="728992"/>
                </a:lnTo>
                <a:lnTo>
                  <a:pt x="0" y="728992"/>
                </a:lnTo>
                <a:lnTo>
                  <a:pt x="0" y="0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36977" y="1500244"/>
            <a:ext cx="795020" cy="729615"/>
          </a:xfrm>
          <a:custGeom>
            <a:avLst/>
            <a:gdLst/>
            <a:ahLst/>
            <a:cxnLst/>
            <a:rect l="l" t="t" r="r" b="b"/>
            <a:pathLst>
              <a:path w="795020" h="729614">
                <a:moveTo>
                  <a:pt x="744080" y="0"/>
                </a:moveTo>
                <a:lnTo>
                  <a:pt x="209143" y="0"/>
                </a:lnTo>
                <a:lnTo>
                  <a:pt x="200731" y="325"/>
                </a:lnTo>
                <a:lnTo>
                  <a:pt x="154974" y="9248"/>
                </a:lnTo>
                <a:lnTo>
                  <a:pt x="113519" y="25816"/>
                </a:lnTo>
                <a:lnTo>
                  <a:pt x="71918" y="52854"/>
                </a:lnTo>
                <a:lnTo>
                  <a:pt x="35547" y="92168"/>
                </a:lnTo>
                <a:lnTo>
                  <a:pt x="16860" y="126089"/>
                </a:lnTo>
                <a:lnTo>
                  <a:pt x="4480" y="166803"/>
                </a:lnTo>
                <a:lnTo>
                  <a:pt x="0" y="214845"/>
                </a:lnTo>
                <a:lnTo>
                  <a:pt x="1201" y="239010"/>
                </a:lnTo>
                <a:lnTo>
                  <a:pt x="10167" y="281713"/>
                </a:lnTo>
                <a:lnTo>
                  <a:pt x="26458" y="317388"/>
                </a:lnTo>
                <a:lnTo>
                  <a:pt x="60879" y="358976"/>
                </a:lnTo>
                <a:lnTo>
                  <a:pt x="102141" y="387966"/>
                </a:lnTo>
                <a:lnTo>
                  <a:pt x="144461" y="406287"/>
                </a:lnTo>
                <a:lnTo>
                  <a:pt x="182056" y="415865"/>
                </a:lnTo>
                <a:lnTo>
                  <a:pt x="209143" y="418630"/>
                </a:lnTo>
                <a:lnTo>
                  <a:pt x="469747" y="418630"/>
                </a:lnTo>
                <a:lnTo>
                  <a:pt x="481822" y="419111"/>
                </a:lnTo>
                <a:lnTo>
                  <a:pt x="521016" y="427212"/>
                </a:lnTo>
                <a:lnTo>
                  <a:pt x="557325" y="447624"/>
                </a:lnTo>
                <a:lnTo>
                  <a:pt x="581317" y="483332"/>
                </a:lnTo>
                <a:lnTo>
                  <a:pt x="584947" y="499150"/>
                </a:lnTo>
                <a:lnTo>
                  <a:pt x="583666" y="520951"/>
                </a:lnTo>
                <a:lnTo>
                  <a:pt x="564924" y="568075"/>
                </a:lnTo>
                <a:lnTo>
                  <a:pt x="531350" y="593169"/>
                </a:lnTo>
                <a:lnTo>
                  <a:pt x="492616" y="603163"/>
                </a:lnTo>
                <a:lnTo>
                  <a:pt x="113957" y="605167"/>
                </a:lnTo>
                <a:lnTo>
                  <a:pt x="171602" y="728992"/>
                </a:lnTo>
                <a:lnTo>
                  <a:pt x="575157" y="728992"/>
                </a:lnTo>
                <a:lnTo>
                  <a:pt x="584555" y="728641"/>
                </a:lnTo>
                <a:lnTo>
                  <a:pt x="633830" y="719222"/>
                </a:lnTo>
                <a:lnTo>
                  <a:pt x="677451" y="702078"/>
                </a:lnTo>
                <a:lnTo>
                  <a:pt x="720784" y="674510"/>
                </a:lnTo>
                <a:lnTo>
                  <a:pt x="758424" y="634915"/>
                </a:lnTo>
                <a:lnTo>
                  <a:pt x="777688" y="601043"/>
                </a:lnTo>
                <a:lnTo>
                  <a:pt x="790420" y="560636"/>
                </a:lnTo>
                <a:lnTo>
                  <a:pt x="795020" y="513219"/>
                </a:lnTo>
                <a:lnTo>
                  <a:pt x="794098" y="489969"/>
                </a:lnTo>
                <a:lnTo>
                  <a:pt x="787126" y="448110"/>
                </a:lnTo>
                <a:lnTo>
                  <a:pt x="774214" y="412173"/>
                </a:lnTo>
                <a:lnTo>
                  <a:pt x="746060" y="368676"/>
                </a:lnTo>
                <a:lnTo>
                  <a:pt x="710591" y="336714"/>
                </a:lnTo>
                <a:lnTo>
                  <a:pt x="671439" y="315213"/>
                </a:lnTo>
                <a:lnTo>
                  <a:pt x="632234" y="303100"/>
                </a:lnTo>
                <a:lnTo>
                  <a:pt x="596607" y="299300"/>
                </a:lnTo>
                <a:lnTo>
                  <a:pt x="327799" y="299300"/>
                </a:lnTo>
                <a:lnTo>
                  <a:pt x="316834" y="298944"/>
                </a:lnTo>
                <a:lnTo>
                  <a:pt x="277791" y="292048"/>
                </a:lnTo>
                <a:lnTo>
                  <a:pt x="239954" y="272367"/>
                </a:lnTo>
                <a:lnTo>
                  <a:pt x="216725" y="234694"/>
                </a:lnTo>
                <a:lnTo>
                  <a:pt x="214544" y="217238"/>
                </a:lnTo>
                <a:lnTo>
                  <a:pt x="216760" y="190834"/>
                </a:lnTo>
                <a:lnTo>
                  <a:pt x="231777" y="152772"/>
                </a:lnTo>
                <a:lnTo>
                  <a:pt x="266941" y="124344"/>
                </a:lnTo>
                <a:lnTo>
                  <a:pt x="744080" y="115633"/>
                </a:lnTo>
                <a:lnTo>
                  <a:pt x="744080" y="0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9994" y="1494210"/>
            <a:ext cx="879475" cy="735330"/>
          </a:xfrm>
          <a:custGeom>
            <a:avLst/>
            <a:gdLst/>
            <a:ahLst/>
            <a:cxnLst/>
            <a:rect l="l" t="t" r="r" b="b"/>
            <a:pathLst>
              <a:path w="879475" h="735330">
                <a:moveTo>
                  <a:pt x="195072" y="6032"/>
                </a:moveTo>
                <a:lnTo>
                  <a:pt x="0" y="6032"/>
                </a:lnTo>
                <a:lnTo>
                  <a:pt x="339864" y="735025"/>
                </a:lnTo>
                <a:lnTo>
                  <a:pt x="524878" y="735025"/>
                </a:lnTo>
                <a:lnTo>
                  <a:pt x="607298" y="564095"/>
                </a:lnTo>
                <a:lnTo>
                  <a:pt x="436397" y="564095"/>
                </a:lnTo>
                <a:lnTo>
                  <a:pt x="195072" y="6032"/>
                </a:lnTo>
                <a:close/>
              </a:path>
              <a:path w="879475" h="735330">
                <a:moveTo>
                  <a:pt x="879297" y="0"/>
                </a:moveTo>
                <a:lnTo>
                  <a:pt x="683907" y="0"/>
                </a:lnTo>
                <a:lnTo>
                  <a:pt x="436397" y="564095"/>
                </a:lnTo>
                <a:lnTo>
                  <a:pt x="607298" y="564095"/>
                </a:lnTo>
                <a:lnTo>
                  <a:pt x="879297" y="0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14212" y="1799529"/>
            <a:ext cx="682625" cy="429895"/>
          </a:xfrm>
          <a:custGeom>
            <a:avLst/>
            <a:gdLst/>
            <a:ahLst/>
            <a:cxnLst/>
            <a:rect l="l" t="t" r="r" b="b"/>
            <a:pathLst>
              <a:path w="682625" h="429894">
                <a:moveTo>
                  <a:pt x="682433" y="0"/>
                </a:moveTo>
                <a:lnTo>
                  <a:pt x="4076" y="0"/>
                </a:lnTo>
                <a:lnTo>
                  <a:pt x="962" y="38319"/>
                </a:lnTo>
                <a:lnTo>
                  <a:pt x="0" y="75223"/>
                </a:lnTo>
                <a:lnTo>
                  <a:pt x="1198" y="110652"/>
                </a:lnTo>
                <a:lnTo>
                  <a:pt x="10124" y="176849"/>
                </a:lnTo>
                <a:lnTo>
                  <a:pt x="27824" y="236435"/>
                </a:lnTo>
                <a:lnTo>
                  <a:pt x="54384" y="288933"/>
                </a:lnTo>
                <a:lnTo>
                  <a:pt x="89891" y="333867"/>
                </a:lnTo>
                <a:lnTo>
                  <a:pt x="134431" y="370762"/>
                </a:lnTo>
                <a:lnTo>
                  <a:pt x="188088" y="399142"/>
                </a:lnTo>
                <a:lnTo>
                  <a:pt x="250949" y="418531"/>
                </a:lnTo>
                <a:lnTo>
                  <a:pt x="323100" y="428454"/>
                </a:lnTo>
                <a:lnTo>
                  <a:pt x="362686" y="429717"/>
                </a:lnTo>
                <a:lnTo>
                  <a:pt x="682433" y="429717"/>
                </a:lnTo>
                <a:lnTo>
                  <a:pt x="682433" y="308406"/>
                </a:lnTo>
                <a:lnTo>
                  <a:pt x="337944" y="307743"/>
                </a:lnTo>
                <a:lnTo>
                  <a:pt x="324759" y="305633"/>
                </a:lnTo>
                <a:lnTo>
                  <a:pt x="287467" y="291408"/>
                </a:lnTo>
                <a:lnTo>
                  <a:pt x="254611" y="267037"/>
                </a:lnTo>
                <a:lnTo>
                  <a:pt x="227530" y="234696"/>
                </a:lnTo>
                <a:lnTo>
                  <a:pt x="207566" y="196562"/>
                </a:lnTo>
                <a:lnTo>
                  <a:pt x="196060" y="154813"/>
                </a:lnTo>
                <a:lnTo>
                  <a:pt x="193750" y="126047"/>
                </a:lnTo>
                <a:lnTo>
                  <a:pt x="682433" y="126047"/>
                </a:lnTo>
                <a:lnTo>
                  <a:pt x="682433" y="0"/>
                </a:lnTo>
                <a:close/>
              </a:path>
            </a:pathLst>
          </a:custGeom>
          <a:solidFill>
            <a:srgbClr val="202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720004"/>
            <a:ext cx="8924925" cy="0"/>
          </a:xfrm>
          <a:custGeom>
            <a:avLst/>
            <a:gdLst/>
            <a:ahLst/>
            <a:cxnLst/>
            <a:rect l="l" t="t" r="r" b="b"/>
            <a:pathLst>
              <a:path w="8924925">
                <a:moveTo>
                  <a:pt x="0" y="0"/>
                </a:moveTo>
                <a:lnTo>
                  <a:pt x="8924925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02725" y="720004"/>
            <a:ext cx="1589405" cy="0"/>
          </a:xfrm>
          <a:custGeom>
            <a:avLst/>
            <a:gdLst/>
            <a:ahLst/>
            <a:cxnLst/>
            <a:rect l="l" t="t" r="r" b="b"/>
            <a:pathLst>
              <a:path w="1589404">
                <a:moveTo>
                  <a:pt x="0" y="0"/>
                </a:moveTo>
                <a:lnTo>
                  <a:pt x="1589278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5927304"/>
            <a:ext cx="10692130" cy="25400"/>
          </a:xfrm>
          <a:custGeom>
            <a:avLst/>
            <a:gdLst/>
            <a:ahLst/>
            <a:cxnLst/>
            <a:rect l="l" t="t" r="r" b="b"/>
            <a:pathLst>
              <a:path w="10692130" h="25400">
                <a:moveTo>
                  <a:pt x="0" y="25400"/>
                </a:moveTo>
                <a:lnTo>
                  <a:pt x="10692003" y="25400"/>
                </a:lnTo>
                <a:lnTo>
                  <a:pt x="10692003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00AF4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CC144A-C9BD-4E9B-8F38-2578EC0EA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65" y="1861412"/>
            <a:ext cx="3100808" cy="3939835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663D43DC-CBFE-4B31-B5A6-9FD80DDCDE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76235" y="342752"/>
            <a:ext cx="9278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 rtl="0"/>
            <a:r>
              <a:rPr lang="en-US" kern="1200" dirty="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CIP </a:t>
            </a:r>
            <a:r>
              <a:rPr lang="ru-RU" kern="1200" dirty="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отчетность</a:t>
            </a:r>
            <a:endParaRPr kern="1200" dirty="0">
              <a:solidFill>
                <a:srgbClr val="292665"/>
              </a:solidFill>
              <a:latin typeface="PT Sans"/>
              <a:ea typeface="+mn-ea"/>
              <a:cs typeface="+mn-cs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6135CA45-EF8B-40C6-B6D7-DFC56EBCDAE2}"/>
              </a:ext>
            </a:extLst>
          </p:cNvPr>
          <p:cNvSpPr/>
          <p:nvPr/>
        </p:nvSpPr>
        <p:spPr>
          <a:xfrm>
            <a:off x="1353336" y="1202911"/>
            <a:ext cx="4791818" cy="5231585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8">
            <a:extLst>
              <a:ext uri="{FF2B5EF4-FFF2-40B4-BE49-F238E27FC236}">
                <a16:creationId xmlns:a16="http://schemas.microsoft.com/office/drawing/2014/main" id="{C4A8FF1F-5DD1-4A0A-92D6-B5BCC1900FB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9853607" y="6858242"/>
            <a:ext cx="2184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dirty="0"/>
              <a:t>7</a:t>
            </a:r>
            <a:endParaRPr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55F6398-6939-4148-9380-9956BD966785}"/>
              </a:ext>
            </a:extLst>
          </p:cNvPr>
          <p:cNvSpPr/>
          <p:nvPr/>
        </p:nvSpPr>
        <p:spPr>
          <a:xfrm>
            <a:off x="825343" y="1348539"/>
            <a:ext cx="5346700" cy="49403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Автоматическая фиксация всех параметров мойки;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Детальная информация о каждом шаге мойки;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Формирование отчетов за смену, неделю, месяц;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Фиксирование нештатных ситуаций и отклонений от задания;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Аналитика по эффективности загруженности контуров;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Сокращение расхода моющих средств;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Увеличение качества мойки;</a:t>
            </a: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5263C003-895A-4DC9-9D3B-7AD65138F31A}"/>
              </a:ext>
            </a:extLst>
          </p:cNvPr>
          <p:cNvSpPr/>
          <p:nvPr/>
        </p:nvSpPr>
        <p:spPr>
          <a:xfrm>
            <a:off x="6944156" y="1861412"/>
            <a:ext cx="3092166" cy="3939835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543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84FE775-0BB8-4A9D-8128-95BAEA4F4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22" y="3756623"/>
            <a:ext cx="4791817" cy="246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663D43DC-CBFE-4B31-B5A6-9FD80DDCDE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300" y="291544"/>
            <a:ext cx="92788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rtl="0" fontAlgn="base"/>
            <a:r>
              <a:rPr lang="ru-RU" sz="3200" dirty="0">
                <a:solidFill>
                  <a:srgbClr val="292665"/>
                </a:solidFill>
                <a:latin typeface="PT Sans"/>
              </a:rPr>
              <a:t>Мониторинг бактериальной биопленки и </a:t>
            </a:r>
            <a:r>
              <a:rPr lang="en-US" sz="3200" dirty="0">
                <a:solidFill>
                  <a:srgbClr val="292665"/>
                </a:solidFill>
                <a:latin typeface="PT Sans"/>
              </a:rPr>
              <a:t>​</a:t>
            </a:r>
            <a:br>
              <a:rPr lang="en-US" sz="3200" dirty="0">
                <a:solidFill>
                  <a:srgbClr val="292665"/>
                </a:solidFill>
                <a:latin typeface="PT Sans"/>
              </a:rPr>
            </a:br>
            <a:r>
              <a:rPr lang="ru-RU" sz="3200" dirty="0">
                <a:solidFill>
                  <a:srgbClr val="292665"/>
                </a:solidFill>
                <a:latin typeface="PT Sans"/>
              </a:rPr>
              <a:t>оптимизации моек</a:t>
            </a:r>
            <a:r>
              <a:rPr lang="it-IT" sz="3200" dirty="0">
                <a:solidFill>
                  <a:srgbClr val="292665"/>
                </a:solidFill>
                <a:latin typeface="PT Sans"/>
              </a:rPr>
              <a:t>​</a:t>
            </a:r>
            <a:endParaRPr kern="1200" dirty="0">
              <a:solidFill>
                <a:srgbClr val="292665"/>
              </a:solidFill>
              <a:latin typeface="PT Sans"/>
              <a:ea typeface="+mn-ea"/>
              <a:cs typeface="+mn-cs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6135CA45-EF8B-40C6-B6D7-DFC56EBCDAE2}"/>
              </a:ext>
            </a:extLst>
          </p:cNvPr>
          <p:cNvSpPr/>
          <p:nvPr/>
        </p:nvSpPr>
        <p:spPr>
          <a:xfrm>
            <a:off x="5505962" y="1647824"/>
            <a:ext cx="4412738" cy="4572001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8">
            <a:extLst>
              <a:ext uri="{FF2B5EF4-FFF2-40B4-BE49-F238E27FC236}">
                <a16:creationId xmlns:a16="http://schemas.microsoft.com/office/drawing/2014/main" id="{C4A8FF1F-5DD1-4A0A-92D6-B5BCC1900FB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9853607" y="6858242"/>
            <a:ext cx="2184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dirty="0"/>
              <a:t>7</a:t>
            </a:r>
            <a:endParaRPr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55F6398-6939-4148-9380-9956BD966785}"/>
              </a:ext>
            </a:extLst>
          </p:cNvPr>
          <p:cNvSpPr/>
          <p:nvPr/>
        </p:nvSpPr>
        <p:spPr>
          <a:xfrm>
            <a:off x="5047411" y="1640514"/>
            <a:ext cx="4871289" cy="4940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6610" lvl="2" indent="-179705" fontAlgn="base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en-US" sz="1600" dirty="0">
                <a:solidFill>
                  <a:srgbClr val="292665"/>
                </a:solidFill>
                <a:latin typeface="PT Sans"/>
              </a:rPr>
              <a:t>ALVIM </a:t>
            </a:r>
            <a:r>
              <a:rPr lang="ru-RU" sz="1600" dirty="0">
                <a:solidFill>
                  <a:srgbClr val="292665"/>
                </a:solidFill>
                <a:latin typeface="PT Sans"/>
              </a:rPr>
              <a:t>датчики для мониторинга биопленок;</a:t>
            </a:r>
            <a:r>
              <a:rPr lang="en-US" sz="1600" dirty="0">
                <a:solidFill>
                  <a:srgbClr val="292665"/>
                </a:solidFill>
                <a:latin typeface="PT Sans"/>
              </a:rPr>
              <a:t>​</a:t>
            </a:r>
            <a:endParaRPr lang="ru-RU" sz="1600" dirty="0">
              <a:solidFill>
                <a:srgbClr val="292665"/>
              </a:solidFill>
              <a:latin typeface="PT Sans"/>
            </a:endParaRPr>
          </a:p>
          <a:p>
            <a:pPr marL="816610" lvl="2" indent="-179705" fontAlgn="base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Мониторинг бактериальной биопленки, необщего обрастания (неорганические отложения и т. д.)</a:t>
            </a:r>
            <a:r>
              <a:rPr lang="en-US" sz="1600" dirty="0">
                <a:solidFill>
                  <a:srgbClr val="292665"/>
                </a:solidFill>
                <a:latin typeface="PT Sans"/>
              </a:rPr>
              <a:t>;​</a:t>
            </a:r>
          </a:p>
          <a:p>
            <a:pPr marL="816610" lvl="2" indent="-179705" fontAlgn="base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Высокая чувствительность, точность и гибкость</a:t>
            </a:r>
            <a:r>
              <a:rPr lang="en-US" sz="1600" dirty="0">
                <a:solidFill>
                  <a:srgbClr val="292665"/>
                </a:solidFill>
                <a:latin typeface="PT Sans"/>
              </a:rPr>
              <a:t>; ​</a:t>
            </a:r>
          </a:p>
          <a:p>
            <a:pPr marL="816610" lvl="2" indent="-179705" fontAlgn="base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Распределенный подход (сеть взаимосвязанных датчиков)</a:t>
            </a:r>
            <a:r>
              <a:rPr lang="en-US" sz="1600" dirty="0">
                <a:solidFill>
                  <a:srgbClr val="292665"/>
                </a:solidFill>
                <a:latin typeface="PT Sans"/>
              </a:rPr>
              <a:t>;​</a:t>
            </a:r>
          </a:p>
          <a:p>
            <a:pPr marL="816610" lvl="2" indent="-179705" fontAlgn="base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Полностью цифровое управление</a:t>
            </a:r>
            <a:r>
              <a:rPr lang="en-US" sz="1600" dirty="0">
                <a:solidFill>
                  <a:srgbClr val="292665"/>
                </a:solidFill>
                <a:latin typeface="PT Sans"/>
              </a:rPr>
              <a:t>;​</a:t>
            </a:r>
          </a:p>
          <a:p>
            <a:pPr marL="816610" lvl="2" indent="-179705" fontAlgn="base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Мониторинг в реальном времени</a:t>
            </a:r>
            <a:r>
              <a:rPr lang="en-US" sz="1600" dirty="0">
                <a:solidFill>
                  <a:srgbClr val="292665"/>
                </a:solidFill>
                <a:latin typeface="PT Sans"/>
              </a:rPr>
              <a:t>.​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endParaRPr lang="ru-RU" sz="1600" dirty="0">
              <a:solidFill>
                <a:srgbClr val="292665"/>
              </a:solidFill>
              <a:latin typeface="PT Sans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5263C003-895A-4DC9-9D3B-7AD65138F31A}"/>
              </a:ext>
            </a:extLst>
          </p:cNvPr>
          <p:cNvSpPr/>
          <p:nvPr/>
        </p:nvSpPr>
        <p:spPr>
          <a:xfrm>
            <a:off x="395622" y="3756622"/>
            <a:ext cx="4791818" cy="2463202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836639D-8C34-436C-BCA3-B0B076C3F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67" y="1668678"/>
            <a:ext cx="3429000" cy="19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ject 10">
            <a:extLst>
              <a:ext uri="{FF2B5EF4-FFF2-40B4-BE49-F238E27FC236}">
                <a16:creationId xmlns:a16="http://schemas.microsoft.com/office/drawing/2014/main" id="{865C1E6C-E781-4F5F-BFDC-5F962A1962D9}"/>
              </a:ext>
            </a:extLst>
          </p:cNvPr>
          <p:cNvSpPr/>
          <p:nvPr/>
        </p:nvSpPr>
        <p:spPr>
          <a:xfrm>
            <a:off x="383840" y="1647825"/>
            <a:ext cx="4791818" cy="2006003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25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0708" y="270077"/>
            <a:ext cx="9278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 rtl="0"/>
            <a:r>
              <a:rPr kern="1200" dirty="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Cистема поштучного </a:t>
            </a:r>
            <a:r>
              <a:rPr kern="1200" dirty="0" err="1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учета</a:t>
            </a:r>
            <a:r>
              <a:rPr kern="1200" dirty="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 </a:t>
            </a:r>
            <a:r>
              <a:rPr kern="1200" dirty="0" err="1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продукции</a:t>
            </a:r>
            <a:endParaRPr kern="1200" dirty="0">
              <a:solidFill>
                <a:srgbClr val="292665"/>
              </a:solidFill>
              <a:latin typeface="PT Sans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2222" y="1048752"/>
            <a:ext cx="826389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12700" marR="5080">
              <a:lnSpc>
                <a:spcPct val="100000"/>
              </a:lnSpc>
              <a:defRPr sz="1600" b="1">
                <a:solidFill>
                  <a:srgbClr val="292665"/>
                </a:solidFill>
                <a:latin typeface="PT Sans"/>
              </a:defRPr>
            </a:lvl1pPr>
          </a:lstStyle>
          <a:p>
            <a:r>
              <a:rPr lang="ru-RU" sz="1800" dirty="0"/>
              <a:t>Учёту подлежат следующие объекты и процедуры:</a:t>
            </a:r>
          </a:p>
        </p:txBody>
      </p:sp>
      <p:sp>
        <p:nvSpPr>
          <p:cNvPr id="4" name="object 4"/>
          <p:cNvSpPr/>
          <p:nvPr/>
        </p:nvSpPr>
        <p:spPr>
          <a:xfrm>
            <a:off x="1712132" y="3142672"/>
            <a:ext cx="2589992" cy="1806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8544" y="3410552"/>
            <a:ext cx="326390" cy="326390"/>
          </a:xfrm>
          <a:custGeom>
            <a:avLst/>
            <a:gdLst/>
            <a:ahLst/>
            <a:cxnLst/>
            <a:rect l="l" t="t" r="r" b="b"/>
            <a:pathLst>
              <a:path w="326390" h="326389">
                <a:moveTo>
                  <a:pt x="325970" y="325970"/>
                </a:moveTo>
                <a:lnTo>
                  <a:pt x="0" y="325970"/>
                </a:lnTo>
                <a:lnTo>
                  <a:pt x="0" y="0"/>
                </a:lnTo>
                <a:lnTo>
                  <a:pt x="325970" y="0"/>
                </a:lnTo>
                <a:lnTo>
                  <a:pt x="325970" y="32597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2410" y="3520507"/>
            <a:ext cx="38735" cy="106680"/>
          </a:xfrm>
          <a:custGeom>
            <a:avLst/>
            <a:gdLst/>
            <a:ahLst/>
            <a:cxnLst/>
            <a:rect l="l" t="t" r="r" b="b"/>
            <a:pathLst>
              <a:path w="38734" h="106680">
                <a:moveTo>
                  <a:pt x="38252" y="25145"/>
                </a:moveTo>
                <a:lnTo>
                  <a:pt x="15849" y="25145"/>
                </a:lnTo>
                <a:lnTo>
                  <a:pt x="15849" y="106070"/>
                </a:lnTo>
                <a:lnTo>
                  <a:pt x="38252" y="106070"/>
                </a:lnTo>
                <a:lnTo>
                  <a:pt x="38252" y="25145"/>
                </a:lnTo>
                <a:close/>
              </a:path>
              <a:path w="38734" h="106680">
                <a:moveTo>
                  <a:pt x="38252" y="0"/>
                </a:moveTo>
                <a:lnTo>
                  <a:pt x="18288" y="0"/>
                </a:lnTo>
                <a:lnTo>
                  <a:pt x="0" y="12649"/>
                </a:lnTo>
                <a:lnTo>
                  <a:pt x="0" y="36118"/>
                </a:lnTo>
                <a:lnTo>
                  <a:pt x="15849" y="25145"/>
                </a:lnTo>
                <a:lnTo>
                  <a:pt x="38252" y="25145"/>
                </a:lnTo>
                <a:lnTo>
                  <a:pt x="38252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44584" y="3513970"/>
            <a:ext cx="326390" cy="326390"/>
          </a:xfrm>
          <a:custGeom>
            <a:avLst/>
            <a:gdLst/>
            <a:ahLst/>
            <a:cxnLst/>
            <a:rect l="l" t="t" r="r" b="b"/>
            <a:pathLst>
              <a:path w="326389" h="326389">
                <a:moveTo>
                  <a:pt x="325970" y="325970"/>
                </a:moveTo>
                <a:lnTo>
                  <a:pt x="0" y="325970"/>
                </a:lnTo>
                <a:lnTo>
                  <a:pt x="0" y="0"/>
                </a:lnTo>
                <a:lnTo>
                  <a:pt x="325970" y="0"/>
                </a:lnTo>
                <a:lnTo>
                  <a:pt x="325970" y="32597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3664" y="3623162"/>
            <a:ext cx="68580" cy="107314"/>
          </a:xfrm>
          <a:custGeom>
            <a:avLst/>
            <a:gdLst/>
            <a:ahLst/>
            <a:cxnLst/>
            <a:rect l="l" t="t" r="r" b="b"/>
            <a:pathLst>
              <a:path w="68579" h="107314">
                <a:moveTo>
                  <a:pt x="67176" y="21031"/>
                </a:moveTo>
                <a:lnTo>
                  <a:pt x="37846" y="21031"/>
                </a:lnTo>
                <a:lnTo>
                  <a:pt x="40563" y="22148"/>
                </a:lnTo>
                <a:lnTo>
                  <a:pt x="44323" y="26619"/>
                </a:lnTo>
                <a:lnTo>
                  <a:pt x="45262" y="29108"/>
                </a:lnTo>
                <a:lnTo>
                  <a:pt x="45262" y="34696"/>
                </a:lnTo>
                <a:lnTo>
                  <a:pt x="44297" y="37236"/>
                </a:lnTo>
                <a:lnTo>
                  <a:pt x="0" y="88087"/>
                </a:lnTo>
                <a:lnTo>
                  <a:pt x="0" y="106832"/>
                </a:lnTo>
                <a:lnTo>
                  <a:pt x="67805" y="106832"/>
                </a:lnTo>
                <a:lnTo>
                  <a:pt x="67805" y="85801"/>
                </a:lnTo>
                <a:lnTo>
                  <a:pt x="30327" y="85801"/>
                </a:lnTo>
                <a:lnTo>
                  <a:pt x="60502" y="51358"/>
                </a:lnTo>
                <a:lnTo>
                  <a:pt x="67970" y="25095"/>
                </a:lnTo>
                <a:lnTo>
                  <a:pt x="67176" y="21031"/>
                </a:lnTo>
                <a:close/>
              </a:path>
              <a:path w="68579" h="107314">
                <a:moveTo>
                  <a:pt x="38709" y="0"/>
                </a:moveTo>
                <a:lnTo>
                  <a:pt x="29667" y="0"/>
                </a:lnTo>
                <a:lnTo>
                  <a:pt x="25679" y="711"/>
                </a:lnTo>
                <a:lnTo>
                  <a:pt x="304" y="30937"/>
                </a:lnTo>
                <a:lnTo>
                  <a:pt x="22250" y="34594"/>
                </a:lnTo>
                <a:lnTo>
                  <a:pt x="22860" y="29717"/>
                </a:lnTo>
                <a:lnTo>
                  <a:pt x="24282" y="26238"/>
                </a:lnTo>
                <a:lnTo>
                  <a:pt x="28740" y="22072"/>
                </a:lnTo>
                <a:lnTo>
                  <a:pt x="31343" y="21031"/>
                </a:lnTo>
                <a:lnTo>
                  <a:pt x="67176" y="21031"/>
                </a:lnTo>
                <a:lnTo>
                  <a:pt x="67106" y="20675"/>
                </a:lnTo>
                <a:lnTo>
                  <a:pt x="43230" y="609"/>
                </a:lnTo>
                <a:lnTo>
                  <a:pt x="38709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8544" y="5210548"/>
            <a:ext cx="326390" cy="326390"/>
          </a:xfrm>
          <a:custGeom>
            <a:avLst/>
            <a:gdLst/>
            <a:ahLst/>
            <a:cxnLst/>
            <a:rect l="l" t="t" r="r" b="b"/>
            <a:pathLst>
              <a:path w="326390" h="326389">
                <a:moveTo>
                  <a:pt x="325970" y="325970"/>
                </a:moveTo>
                <a:lnTo>
                  <a:pt x="0" y="325970"/>
                </a:lnTo>
                <a:lnTo>
                  <a:pt x="0" y="0"/>
                </a:lnTo>
                <a:lnTo>
                  <a:pt x="325970" y="0"/>
                </a:lnTo>
                <a:lnTo>
                  <a:pt x="325970" y="32597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3506" y="5320509"/>
            <a:ext cx="76200" cy="106680"/>
          </a:xfrm>
          <a:custGeom>
            <a:avLst/>
            <a:gdLst/>
            <a:ahLst/>
            <a:cxnLst/>
            <a:rect l="l" t="t" r="r" b="b"/>
            <a:pathLst>
              <a:path w="76200" h="106679">
                <a:moveTo>
                  <a:pt x="67513" y="91287"/>
                </a:moveTo>
                <a:lnTo>
                  <a:pt x="45110" y="91287"/>
                </a:lnTo>
                <a:lnTo>
                  <a:pt x="45110" y="106070"/>
                </a:lnTo>
                <a:lnTo>
                  <a:pt x="67513" y="106070"/>
                </a:lnTo>
                <a:lnTo>
                  <a:pt x="67513" y="91287"/>
                </a:lnTo>
                <a:close/>
              </a:path>
              <a:path w="76200" h="106679">
                <a:moveTo>
                  <a:pt x="61722" y="0"/>
                </a:moveTo>
                <a:lnTo>
                  <a:pt x="36728" y="0"/>
                </a:lnTo>
                <a:lnTo>
                  <a:pt x="0" y="73761"/>
                </a:lnTo>
                <a:lnTo>
                  <a:pt x="0" y="91287"/>
                </a:lnTo>
                <a:lnTo>
                  <a:pt x="76047" y="91287"/>
                </a:lnTo>
                <a:lnTo>
                  <a:pt x="76047" y="71018"/>
                </a:lnTo>
                <a:lnTo>
                  <a:pt x="25908" y="71018"/>
                </a:lnTo>
                <a:lnTo>
                  <a:pt x="61722" y="0"/>
                </a:lnTo>
                <a:close/>
              </a:path>
              <a:path w="76200" h="106679">
                <a:moveTo>
                  <a:pt x="67513" y="43281"/>
                </a:moveTo>
                <a:lnTo>
                  <a:pt x="45110" y="43281"/>
                </a:lnTo>
                <a:lnTo>
                  <a:pt x="45110" y="71018"/>
                </a:lnTo>
                <a:lnTo>
                  <a:pt x="67513" y="71018"/>
                </a:lnTo>
                <a:lnTo>
                  <a:pt x="67513" y="43281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08689" y="4143507"/>
            <a:ext cx="474980" cy="378460"/>
          </a:xfrm>
          <a:custGeom>
            <a:avLst/>
            <a:gdLst/>
            <a:ahLst/>
            <a:cxnLst/>
            <a:rect l="l" t="t" r="r" b="b"/>
            <a:pathLst>
              <a:path w="474979" h="378460">
                <a:moveTo>
                  <a:pt x="474662" y="378358"/>
                </a:moveTo>
                <a:lnTo>
                  <a:pt x="0" y="378358"/>
                </a:lnTo>
                <a:lnTo>
                  <a:pt x="0" y="0"/>
                </a:lnTo>
                <a:lnTo>
                  <a:pt x="474662" y="0"/>
                </a:lnTo>
                <a:lnTo>
                  <a:pt x="474662" y="378358"/>
                </a:lnTo>
                <a:close/>
              </a:path>
            </a:pathLst>
          </a:custGeom>
          <a:ln w="12788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00789" y="4239290"/>
            <a:ext cx="129539" cy="78740"/>
          </a:xfrm>
          <a:custGeom>
            <a:avLst/>
            <a:gdLst/>
            <a:ahLst/>
            <a:cxnLst/>
            <a:rect l="l" t="t" r="r" b="b"/>
            <a:pathLst>
              <a:path w="129540" h="78739">
                <a:moveTo>
                  <a:pt x="129120" y="78320"/>
                </a:moveTo>
                <a:lnTo>
                  <a:pt x="0" y="78320"/>
                </a:lnTo>
                <a:lnTo>
                  <a:pt x="0" y="0"/>
                </a:lnTo>
                <a:lnTo>
                  <a:pt x="129120" y="0"/>
                </a:lnTo>
                <a:lnTo>
                  <a:pt x="129120" y="78320"/>
                </a:lnTo>
                <a:close/>
              </a:path>
            </a:pathLst>
          </a:custGeom>
          <a:ln w="12788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22012" y="4274777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487" y="0"/>
                </a:lnTo>
              </a:path>
            </a:pathLst>
          </a:custGeom>
          <a:ln w="42735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15052" y="4292253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2679" y="1612"/>
                </a:moveTo>
                <a:lnTo>
                  <a:pt x="1790" y="1612"/>
                </a:lnTo>
                <a:lnTo>
                  <a:pt x="1790" y="7302"/>
                </a:lnTo>
                <a:lnTo>
                  <a:pt x="2679" y="7302"/>
                </a:lnTo>
                <a:lnTo>
                  <a:pt x="2679" y="1612"/>
                </a:lnTo>
                <a:close/>
              </a:path>
              <a:path w="3175" h="7620">
                <a:moveTo>
                  <a:pt x="2679" y="0"/>
                </a:moveTo>
                <a:lnTo>
                  <a:pt x="2108" y="0"/>
                </a:lnTo>
                <a:lnTo>
                  <a:pt x="1955" y="317"/>
                </a:lnTo>
                <a:lnTo>
                  <a:pt x="1689" y="634"/>
                </a:lnTo>
                <a:lnTo>
                  <a:pt x="939" y="1308"/>
                </a:lnTo>
                <a:lnTo>
                  <a:pt x="454" y="1612"/>
                </a:lnTo>
                <a:lnTo>
                  <a:pt x="26" y="1816"/>
                </a:lnTo>
                <a:lnTo>
                  <a:pt x="0" y="2692"/>
                </a:lnTo>
                <a:lnTo>
                  <a:pt x="596" y="2438"/>
                </a:lnTo>
                <a:lnTo>
                  <a:pt x="1295" y="2019"/>
                </a:lnTo>
                <a:lnTo>
                  <a:pt x="1574" y="1816"/>
                </a:lnTo>
                <a:lnTo>
                  <a:pt x="1790" y="1612"/>
                </a:lnTo>
                <a:lnTo>
                  <a:pt x="2679" y="1612"/>
                </a:lnTo>
                <a:lnTo>
                  <a:pt x="2679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31382" y="4292253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2679" y="1612"/>
                </a:moveTo>
                <a:lnTo>
                  <a:pt x="1790" y="1612"/>
                </a:lnTo>
                <a:lnTo>
                  <a:pt x="1790" y="7302"/>
                </a:lnTo>
                <a:lnTo>
                  <a:pt x="2679" y="7302"/>
                </a:lnTo>
                <a:lnTo>
                  <a:pt x="2679" y="1612"/>
                </a:lnTo>
                <a:close/>
              </a:path>
              <a:path w="3175" h="7620">
                <a:moveTo>
                  <a:pt x="2679" y="0"/>
                </a:moveTo>
                <a:lnTo>
                  <a:pt x="2108" y="0"/>
                </a:lnTo>
                <a:lnTo>
                  <a:pt x="1955" y="317"/>
                </a:lnTo>
                <a:lnTo>
                  <a:pt x="1689" y="634"/>
                </a:lnTo>
                <a:lnTo>
                  <a:pt x="939" y="1308"/>
                </a:lnTo>
                <a:lnTo>
                  <a:pt x="454" y="1612"/>
                </a:lnTo>
                <a:lnTo>
                  <a:pt x="26" y="1816"/>
                </a:lnTo>
                <a:lnTo>
                  <a:pt x="0" y="2692"/>
                </a:lnTo>
                <a:lnTo>
                  <a:pt x="596" y="2438"/>
                </a:lnTo>
                <a:lnTo>
                  <a:pt x="1295" y="2019"/>
                </a:lnTo>
                <a:lnTo>
                  <a:pt x="1574" y="1816"/>
                </a:lnTo>
                <a:lnTo>
                  <a:pt x="1790" y="1612"/>
                </a:lnTo>
                <a:lnTo>
                  <a:pt x="2679" y="1612"/>
                </a:lnTo>
                <a:lnTo>
                  <a:pt x="2679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36287" y="4292253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2679" y="1612"/>
                </a:moveTo>
                <a:lnTo>
                  <a:pt x="1790" y="1612"/>
                </a:lnTo>
                <a:lnTo>
                  <a:pt x="1790" y="7302"/>
                </a:lnTo>
                <a:lnTo>
                  <a:pt x="2679" y="7302"/>
                </a:lnTo>
                <a:lnTo>
                  <a:pt x="2679" y="1612"/>
                </a:lnTo>
                <a:close/>
              </a:path>
              <a:path w="3175" h="7620">
                <a:moveTo>
                  <a:pt x="2679" y="0"/>
                </a:moveTo>
                <a:lnTo>
                  <a:pt x="2108" y="0"/>
                </a:lnTo>
                <a:lnTo>
                  <a:pt x="1955" y="317"/>
                </a:lnTo>
                <a:lnTo>
                  <a:pt x="1689" y="634"/>
                </a:lnTo>
                <a:lnTo>
                  <a:pt x="939" y="1308"/>
                </a:lnTo>
                <a:lnTo>
                  <a:pt x="454" y="1612"/>
                </a:lnTo>
                <a:lnTo>
                  <a:pt x="26" y="1816"/>
                </a:lnTo>
                <a:lnTo>
                  <a:pt x="0" y="2692"/>
                </a:lnTo>
                <a:lnTo>
                  <a:pt x="596" y="2438"/>
                </a:lnTo>
                <a:lnTo>
                  <a:pt x="1295" y="2019"/>
                </a:lnTo>
                <a:lnTo>
                  <a:pt x="1574" y="1816"/>
                </a:lnTo>
                <a:lnTo>
                  <a:pt x="1790" y="1612"/>
                </a:lnTo>
                <a:lnTo>
                  <a:pt x="2679" y="1612"/>
                </a:lnTo>
                <a:lnTo>
                  <a:pt x="2679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41198" y="4292253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2679" y="1612"/>
                </a:moveTo>
                <a:lnTo>
                  <a:pt x="1790" y="1612"/>
                </a:lnTo>
                <a:lnTo>
                  <a:pt x="1790" y="7302"/>
                </a:lnTo>
                <a:lnTo>
                  <a:pt x="2679" y="7302"/>
                </a:lnTo>
                <a:lnTo>
                  <a:pt x="2679" y="1612"/>
                </a:lnTo>
                <a:close/>
              </a:path>
              <a:path w="3175" h="7620">
                <a:moveTo>
                  <a:pt x="2679" y="0"/>
                </a:moveTo>
                <a:lnTo>
                  <a:pt x="2108" y="0"/>
                </a:lnTo>
                <a:lnTo>
                  <a:pt x="1955" y="317"/>
                </a:lnTo>
                <a:lnTo>
                  <a:pt x="1689" y="634"/>
                </a:lnTo>
                <a:lnTo>
                  <a:pt x="939" y="1308"/>
                </a:lnTo>
                <a:lnTo>
                  <a:pt x="454" y="1612"/>
                </a:lnTo>
                <a:lnTo>
                  <a:pt x="26" y="1816"/>
                </a:lnTo>
                <a:lnTo>
                  <a:pt x="0" y="2692"/>
                </a:lnTo>
                <a:lnTo>
                  <a:pt x="596" y="2438"/>
                </a:lnTo>
                <a:lnTo>
                  <a:pt x="1295" y="2019"/>
                </a:lnTo>
                <a:lnTo>
                  <a:pt x="1574" y="1816"/>
                </a:lnTo>
                <a:lnTo>
                  <a:pt x="1790" y="1612"/>
                </a:lnTo>
                <a:lnTo>
                  <a:pt x="2679" y="1612"/>
                </a:lnTo>
                <a:lnTo>
                  <a:pt x="2679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46103" y="4292253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2679" y="1612"/>
                </a:moveTo>
                <a:lnTo>
                  <a:pt x="1790" y="1612"/>
                </a:lnTo>
                <a:lnTo>
                  <a:pt x="1790" y="7302"/>
                </a:lnTo>
                <a:lnTo>
                  <a:pt x="2679" y="7302"/>
                </a:lnTo>
                <a:lnTo>
                  <a:pt x="2679" y="1612"/>
                </a:lnTo>
                <a:close/>
              </a:path>
              <a:path w="3175" h="7620">
                <a:moveTo>
                  <a:pt x="2679" y="0"/>
                </a:moveTo>
                <a:lnTo>
                  <a:pt x="2108" y="0"/>
                </a:lnTo>
                <a:lnTo>
                  <a:pt x="1955" y="317"/>
                </a:lnTo>
                <a:lnTo>
                  <a:pt x="1689" y="634"/>
                </a:lnTo>
                <a:lnTo>
                  <a:pt x="939" y="1308"/>
                </a:lnTo>
                <a:lnTo>
                  <a:pt x="454" y="1612"/>
                </a:lnTo>
                <a:lnTo>
                  <a:pt x="26" y="1816"/>
                </a:lnTo>
                <a:lnTo>
                  <a:pt x="0" y="2692"/>
                </a:lnTo>
                <a:lnTo>
                  <a:pt x="596" y="2438"/>
                </a:lnTo>
                <a:lnTo>
                  <a:pt x="1295" y="2019"/>
                </a:lnTo>
                <a:lnTo>
                  <a:pt x="1574" y="1816"/>
                </a:lnTo>
                <a:lnTo>
                  <a:pt x="1790" y="1612"/>
                </a:lnTo>
                <a:lnTo>
                  <a:pt x="2679" y="1612"/>
                </a:lnTo>
                <a:lnTo>
                  <a:pt x="2679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51015" y="4292253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2679" y="1612"/>
                </a:moveTo>
                <a:lnTo>
                  <a:pt x="1790" y="1612"/>
                </a:lnTo>
                <a:lnTo>
                  <a:pt x="1790" y="7302"/>
                </a:lnTo>
                <a:lnTo>
                  <a:pt x="2679" y="7302"/>
                </a:lnTo>
                <a:lnTo>
                  <a:pt x="2679" y="1612"/>
                </a:lnTo>
                <a:close/>
              </a:path>
              <a:path w="3175" h="7620">
                <a:moveTo>
                  <a:pt x="2679" y="0"/>
                </a:moveTo>
                <a:lnTo>
                  <a:pt x="2108" y="0"/>
                </a:lnTo>
                <a:lnTo>
                  <a:pt x="1955" y="317"/>
                </a:lnTo>
                <a:lnTo>
                  <a:pt x="1689" y="634"/>
                </a:lnTo>
                <a:lnTo>
                  <a:pt x="939" y="1308"/>
                </a:lnTo>
                <a:lnTo>
                  <a:pt x="454" y="1612"/>
                </a:lnTo>
                <a:lnTo>
                  <a:pt x="26" y="1816"/>
                </a:lnTo>
                <a:lnTo>
                  <a:pt x="0" y="2692"/>
                </a:lnTo>
                <a:lnTo>
                  <a:pt x="596" y="2438"/>
                </a:lnTo>
                <a:lnTo>
                  <a:pt x="1295" y="2019"/>
                </a:lnTo>
                <a:lnTo>
                  <a:pt x="1574" y="1816"/>
                </a:lnTo>
                <a:lnTo>
                  <a:pt x="1790" y="1612"/>
                </a:lnTo>
                <a:lnTo>
                  <a:pt x="2679" y="1612"/>
                </a:lnTo>
                <a:lnTo>
                  <a:pt x="2679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55920" y="4292253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2679" y="1612"/>
                </a:moveTo>
                <a:lnTo>
                  <a:pt x="1790" y="1612"/>
                </a:lnTo>
                <a:lnTo>
                  <a:pt x="1790" y="7302"/>
                </a:lnTo>
                <a:lnTo>
                  <a:pt x="2679" y="7302"/>
                </a:lnTo>
                <a:lnTo>
                  <a:pt x="2679" y="1612"/>
                </a:lnTo>
                <a:close/>
              </a:path>
              <a:path w="3175" h="7620">
                <a:moveTo>
                  <a:pt x="2679" y="0"/>
                </a:moveTo>
                <a:lnTo>
                  <a:pt x="2108" y="0"/>
                </a:lnTo>
                <a:lnTo>
                  <a:pt x="1955" y="317"/>
                </a:lnTo>
                <a:lnTo>
                  <a:pt x="1689" y="634"/>
                </a:lnTo>
                <a:lnTo>
                  <a:pt x="939" y="1308"/>
                </a:lnTo>
                <a:lnTo>
                  <a:pt x="454" y="1612"/>
                </a:lnTo>
                <a:lnTo>
                  <a:pt x="26" y="1816"/>
                </a:lnTo>
                <a:lnTo>
                  <a:pt x="0" y="2692"/>
                </a:lnTo>
                <a:lnTo>
                  <a:pt x="596" y="2438"/>
                </a:lnTo>
                <a:lnTo>
                  <a:pt x="1295" y="2019"/>
                </a:lnTo>
                <a:lnTo>
                  <a:pt x="1574" y="1816"/>
                </a:lnTo>
                <a:lnTo>
                  <a:pt x="1790" y="1612"/>
                </a:lnTo>
                <a:lnTo>
                  <a:pt x="2679" y="1612"/>
                </a:lnTo>
                <a:lnTo>
                  <a:pt x="2679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474827" y="4292253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2679" y="1612"/>
                </a:moveTo>
                <a:lnTo>
                  <a:pt x="1790" y="1612"/>
                </a:lnTo>
                <a:lnTo>
                  <a:pt x="1790" y="7302"/>
                </a:lnTo>
                <a:lnTo>
                  <a:pt x="2679" y="7302"/>
                </a:lnTo>
                <a:lnTo>
                  <a:pt x="2679" y="1612"/>
                </a:lnTo>
                <a:close/>
              </a:path>
              <a:path w="3175" h="7620">
                <a:moveTo>
                  <a:pt x="2679" y="0"/>
                </a:moveTo>
                <a:lnTo>
                  <a:pt x="2108" y="0"/>
                </a:lnTo>
                <a:lnTo>
                  <a:pt x="1955" y="317"/>
                </a:lnTo>
                <a:lnTo>
                  <a:pt x="1689" y="634"/>
                </a:lnTo>
                <a:lnTo>
                  <a:pt x="939" y="1308"/>
                </a:lnTo>
                <a:lnTo>
                  <a:pt x="454" y="1612"/>
                </a:lnTo>
                <a:lnTo>
                  <a:pt x="26" y="1816"/>
                </a:lnTo>
                <a:lnTo>
                  <a:pt x="0" y="2692"/>
                </a:lnTo>
                <a:lnTo>
                  <a:pt x="596" y="2438"/>
                </a:lnTo>
                <a:lnTo>
                  <a:pt x="1295" y="2019"/>
                </a:lnTo>
                <a:lnTo>
                  <a:pt x="1574" y="1816"/>
                </a:lnTo>
                <a:lnTo>
                  <a:pt x="1790" y="1612"/>
                </a:lnTo>
                <a:lnTo>
                  <a:pt x="2679" y="1612"/>
                </a:lnTo>
                <a:lnTo>
                  <a:pt x="2679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479732" y="4292253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2679" y="1612"/>
                </a:moveTo>
                <a:lnTo>
                  <a:pt x="1790" y="1612"/>
                </a:lnTo>
                <a:lnTo>
                  <a:pt x="1790" y="7302"/>
                </a:lnTo>
                <a:lnTo>
                  <a:pt x="2679" y="7302"/>
                </a:lnTo>
                <a:lnTo>
                  <a:pt x="2679" y="1612"/>
                </a:lnTo>
                <a:close/>
              </a:path>
              <a:path w="3175" h="7620">
                <a:moveTo>
                  <a:pt x="2679" y="0"/>
                </a:moveTo>
                <a:lnTo>
                  <a:pt x="2108" y="0"/>
                </a:lnTo>
                <a:lnTo>
                  <a:pt x="1955" y="317"/>
                </a:lnTo>
                <a:lnTo>
                  <a:pt x="1689" y="634"/>
                </a:lnTo>
                <a:lnTo>
                  <a:pt x="939" y="1308"/>
                </a:lnTo>
                <a:lnTo>
                  <a:pt x="454" y="1612"/>
                </a:lnTo>
                <a:lnTo>
                  <a:pt x="26" y="1816"/>
                </a:lnTo>
                <a:lnTo>
                  <a:pt x="0" y="2692"/>
                </a:lnTo>
                <a:lnTo>
                  <a:pt x="596" y="2438"/>
                </a:lnTo>
                <a:lnTo>
                  <a:pt x="1295" y="2019"/>
                </a:lnTo>
                <a:lnTo>
                  <a:pt x="1574" y="1816"/>
                </a:lnTo>
                <a:lnTo>
                  <a:pt x="1790" y="1612"/>
                </a:lnTo>
                <a:lnTo>
                  <a:pt x="2679" y="1612"/>
                </a:lnTo>
                <a:lnTo>
                  <a:pt x="2679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484643" y="4292253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2679" y="1612"/>
                </a:moveTo>
                <a:lnTo>
                  <a:pt x="1790" y="1612"/>
                </a:lnTo>
                <a:lnTo>
                  <a:pt x="1790" y="7302"/>
                </a:lnTo>
                <a:lnTo>
                  <a:pt x="2679" y="7302"/>
                </a:lnTo>
                <a:lnTo>
                  <a:pt x="2679" y="1612"/>
                </a:lnTo>
                <a:close/>
              </a:path>
              <a:path w="3175" h="7620">
                <a:moveTo>
                  <a:pt x="2679" y="0"/>
                </a:moveTo>
                <a:lnTo>
                  <a:pt x="2108" y="0"/>
                </a:lnTo>
                <a:lnTo>
                  <a:pt x="1955" y="317"/>
                </a:lnTo>
                <a:lnTo>
                  <a:pt x="1689" y="634"/>
                </a:lnTo>
                <a:lnTo>
                  <a:pt x="939" y="1308"/>
                </a:lnTo>
                <a:lnTo>
                  <a:pt x="454" y="1612"/>
                </a:lnTo>
                <a:lnTo>
                  <a:pt x="26" y="1816"/>
                </a:lnTo>
                <a:lnTo>
                  <a:pt x="0" y="2692"/>
                </a:lnTo>
                <a:lnTo>
                  <a:pt x="596" y="2438"/>
                </a:lnTo>
                <a:lnTo>
                  <a:pt x="1295" y="2019"/>
                </a:lnTo>
                <a:lnTo>
                  <a:pt x="1574" y="1816"/>
                </a:lnTo>
                <a:lnTo>
                  <a:pt x="1790" y="1612"/>
                </a:lnTo>
                <a:lnTo>
                  <a:pt x="2679" y="1612"/>
                </a:lnTo>
                <a:lnTo>
                  <a:pt x="2679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89548" y="4292253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2679" y="1612"/>
                </a:moveTo>
                <a:lnTo>
                  <a:pt x="1790" y="1612"/>
                </a:lnTo>
                <a:lnTo>
                  <a:pt x="1790" y="7302"/>
                </a:lnTo>
                <a:lnTo>
                  <a:pt x="2679" y="7302"/>
                </a:lnTo>
                <a:lnTo>
                  <a:pt x="2679" y="1612"/>
                </a:lnTo>
                <a:close/>
              </a:path>
              <a:path w="3175" h="7620">
                <a:moveTo>
                  <a:pt x="2679" y="0"/>
                </a:moveTo>
                <a:lnTo>
                  <a:pt x="2108" y="0"/>
                </a:lnTo>
                <a:lnTo>
                  <a:pt x="1955" y="317"/>
                </a:lnTo>
                <a:lnTo>
                  <a:pt x="1689" y="634"/>
                </a:lnTo>
                <a:lnTo>
                  <a:pt x="939" y="1308"/>
                </a:lnTo>
                <a:lnTo>
                  <a:pt x="454" y="1612"/>
                </a:lnTo>
                <a:lnTo>
                  <a:pt x="26" y="1816"/>
                </a:lnTo>
                <a:lnTo>
                  <a:pt x="0" y="2692"/>
                </a:lnTo>
                <a:lnTo>
                  <a:pt x="596" y="2438"/>
                </a:lnTo>
                <a:lnTo>
                  <a:pt x="1295" y="2019"/>
                </a:lnTo>
                <a:lnTo>
                  <a:pt x="1574" y="1816"/>
                </a:lnTo>
                <a:lnTo>
                  <a:pt x="1790" y="1612"/>
                </a:lnTo>
                <a:lnTo>
                  <a:pt x="2679" y="1612"/>
                </a:lnTo>
                <a:lnTo>
                  <a:pt x="2679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494460" y="4292253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2679" y="1612"/>
                </a:moveTo>
                <a:lnTo>
                  <a:pt x="1790" y="1612"/>
                </a:lnTo>
                <a:lnTo>
                  <a:pt x="1790" y="7302"/>
                </a:lnTo>
                <a:lnTo>
                  <a:pt x="2679" y="7302"/>
                </a:lnTo>
                <a:lnTo>
                  <a:pt x="2679" y="1612"/>
                </a:lnTo>
                <a:close/>
              </a:path>
              <a:path w="3175" h="7620">
                <a:moveTo>
                  <a:pt x="2679" y="0"/>
                </a:moveTo>
                <a:lnTo>
                  <a:pt x="2108" y="0"/>
                </a:lnTo>
                <a:lnTo>
                  <a:pt x="1955" y="317"/>
                </a:lnTo>
                <a:lnTo>
                  <a:pt x="1689" y="634"/>
                </a:lnTo>
                <a:lnTo>
                  <a:pt x="939" y="1308"/>
                </a:lnTo>
                <a:lnTo>
                  <a:pt x="454" y="1612"/>
                </a:lnTo>
                <a:lnTo>
                  <a:pt x="26" y="1816"/>
                </a:lnTo>
                <a:lnTo>
                  <a:pt x="0" y="2692"/>
                </a:lnTo>
                <a:lnTo>
                  <a:pt x="596" y="2438"/>
                </a:lnTo>
                <a:lnTo>
                  <a:pt x="1295" y="2019"/>
                </a:lnTo>
                <a:lnTo>
                  <a:pt x="1574" y="1816"/>
                </a:lnTo>
                <a:lnTo>
                  <a:pt x="1790" y="1612"/>
                </a:lnTo>
                <a:lnTo>
                  <a:pt x="2679" y="1612"/>
                </a:lnTo>
                <a:lnTo>
                  <a:pt x="2679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499481" y="4292246"/>
            <a:ext cx="5080" cy="7620"/>
          </a:xfrm>
          <a:custGeom>
            <a:avLst/>
            <a:gdLst/>
            <a:ahLst/>
            <a:cxnLst/>
            <a:rect l="l" t="t" r="r" b="b"/>
            <a:pathLst>
              <a:path w="5079" h="7620">
                <a:moveTo>
                  <a:pt x="3091" y="0"/>
                </a:moveTo>
                <a:lnTo>
                  <a:pt x="1744" y="0"/>
                </a:lnTo>
                <a:lnTo>
                  <a:pt x="1135" y="279"/>
                </a:lnTo>
                <a:lnTo>
                  <a:pt x="157" y="1485"/>
                </a:lnTo>
                <a:lnTo>
                  <a:pt x="74" y="1816"/>
                </a:lnTo>
                <a:lnTo>
                  <a:pt x="0" y="5524"/>
                </a:lnTo>
                <a:lnTo>
                  <a:pt x="82" y="5829"/>
                </a:lnTo>
                <a:lnTo>
                  <a:pt x="198" y="6121"/>
                </a:lnTo>
                <a:lnTo>
                  <a:pt x="1084" y="7162"/>
                </a:lnTo>
                <a:lnTo>
                  <a:pt x="1694" y="7429"/>
                </a:lnTo>
                <a:lnTo>
                  <a:pt x="3256" y="7327"/>
                </a:lnTo>
                <a:lnTo>
                  <a:pt x="3942" y="6908"/>
                </a:lnTo>
                <a:lnTo>
                  <a:pt x="4136" y="6705"/>
                </a:lnTo>
                <a:lnTo>
                  <a:pt x="2786" y="6705"/>
                </a:lnTo>
                <a:lnTo>
                  <a:pt x="1890" y="6616"/>
                </a:lnTo>
                <a:lnTo>
                  <a:pt x="1440" y="6324"/>
                </a:lnTo>
                <a:lnTo>
                  <a:pt x="1262" y="6121"/>
                </a:lnTo>
                <a:lnTo>
                  <a:pt x="995" y="5549"/>
                </a:lnTo>
                <a:lnTo>
                  <a:pt x="1071" y="4102"/>
                </a:lnTo>
                <a:lnTo>
                  <a:pt x="1617" y="3555"/>
                </a:lnTo>
                <a:lnTo>
                  <a:pt x="792" y="3555"/>
                </a:lnTo>
                <a:lnTo>
                  <a:pt x="2811" y="736"/>
                </a:lnTo>
                <a:lnTo>
                  <a:pt x="4199" y="736"/>
                </a:lnTo>
                <a:lnTo>
                  <a:pt x="3561" y="165"/>
                </a:lnTo>
                <a:lnTo>
                  <a:pt x="3091" y="0"/>
                </a:lnTo>
                <a:close/>
              </a:path>
              <a:path w="5079" h="7620">
                <a:moveTo>
                  <a:pt x="4205" y="3378"/>
                </a:moveTo>
                <a:lnTo>
                  <a:pt x="2786" y="3378"/>
                </a:lnTo>
                <a:lnTo>
                  <a:pt x="3152" y="3555"/>
                </a:lnTo>
                <a:lnTo>
                  <a:pt x="3662" y="4102"/>
                </a:lnTo>
                <a:lnTo>
                  <a:pt x="3700" y="5829"/>
                </a:lnTo>
                <a:lnTo>
                  <a:pt x="3116" y="6540"/>
                </a:lnTo>
                <a:lnTo>
                  <a:pt x="2786" y="6705"/>
                </a:lnTo>
                <a:lnTo>
                  <a:pt x="4136" y="6705"/>
                </a:lnTo>
                <a:lnTo>
                  <a:pt x="4259" y="6540"/>
                </a:lnTo>
                <a:lnTo>
                  <a:pt x="4558" y="5943"/>
                </a:lnTo>
                <a:lnTo>
                  <a:pt x="4664" y="4952"/>
                </a:lnTo>
                <a:lnTo>
                  <a:pt x="4649" y="4102"/>
                </a:lnTo>
                <a:lnTo>
                  <a:pt x="4500" y="3682"/>
                </a:lnTo>
                <a:lnTo>
                  <a:pt x="4205" y="3378"/>
                </a:lnTo>
                <a:close/>
              </a:path>
              <a:path w="5079" h="7620">
                <a:moveTo>
                  <a:pt x="3154" y="2590"/>
                </a:moveTo>
                <a:lnTo>
                  <a:pt x="1897" y="2666"/>
                </a:lnTo>
                <a:lnTo>
                  <a:pt x="1275" y="2984"/>
                </a:lnTo>
                <a:lnTo>
                  <a:pt x="1008" y="3225"/>
                </a:lnTo>
                <a:lnTo>
                  <a:pt x="792" y="3555"/>
                </a:lnTo>
                <a:lnTo>
                  <a:pt x="1617" y="3555"/>
                </a:lnTo>
                <a:lnTo>
                  <a:pt x="1986" y="3378"/>
                </a:lnTo>
                <a:lnTo>
                  <a:pt x="4205" y="3378"/>
                </a:lnTo>
                <a:lnTo>
                  <a:pt x="3662" y="2819"/>
                </a:lnTo>
                <a:lnTo>
                  <a:pt x="3154" y="2590"/>
                </a:lnTo>
                <a:close/>
              </a:path>
              <a:path w="5079" h="7620">
                <a:moveTo>
                  <a:pt x="4199" y="736"/>
                </a:moveTo>
                <a:lnTo>
                  <a:pt x="2811" y="736"/>
                </a:lnTo>
                <a:lnTo>
                  <a:pt x="3116" y="863"/>
                </a:lnTo>
                <a:lnTo>
                  <a:pt x="3462" y="1244"/>
                </a:lnTo>
                <a:lnTo>
                  <a:pt x="3688" y="1892"/>
                </a:lnTo>
                <a:lnTo>
                  <a:pt x="4577" y="1816"/>
                </a:lnTo>
                <a:lnTo>
                  <a:pt x="4469" y="1181"/>
                </a:lnTo>
                <a:lnTo>
                  <a:pt x="4310" y="863"/>
                </a:lnTo>
                <a:lnTo>
                  <a:pt x="4199" y="736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17158" y="4105614"/>
            <a:ext cx="777430" cy="422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142294" y="4103826"/>
            <a:ext cx="407670" cy="40005"/>
          </a:xfrm>
          <a:custGeom>
            <a:avLst/>
            <a:gdLst/>
            <a:ahLst/>
            <a:cxnLst/>
            <a:rect l="l" t="t" r="r" b="b"/>
            <a:pathLst>
              <a:path w="407670" h="40004">
                <a:moveTo>
                  <a:pt x="407454" y="39687"/>
                </a:moveTo>
                <a:lnTo>
                  <a:pt x="0" y="39687"/>
                </a:lnTo>
                <a:lnTo>
                  <a:pt x="0" y="15341"/>
                </a:lnTo>
                <a:lnTo>
                  <a:pt x="0" y="6870"/>
                </a:lnTo>
                <a:lnTo>
                  <a:pt x="6870" y="0"/>
                </a:lnTo>
                <a:lnTo>
                  <a:pt x="15341" y="0"/>
                </a:lnTo>
                <a:lnTo>
                  <a:pt x="392112" y="0"/>
                </a:lnTo>
                <a:lnTo>
                  <a:pt x="400583" y="0"/>
                </a:lnTo>
                <a:lnTo>
                  <a:pt x="407454" y="6870"/>
                </a:lnTo>
                <a:lnTo>
                  <a:pt x="407454" y="15341"/>
                </a:lnTo>
                <a:lnTo>
                  <a:pt x="407454" y="39687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302364" y="3978953"/>
            <a:ext cx="79375" cy="125095"/>
          </a:xfrm>
          <a:custGeom>
            <a:avLst/>
            <a:gdLst/>
            <a:ahLst/>
            <a:cxnLst/>
            <a:rect l="l" t="t" r="r" b="b"/>
            <a:pathLst>
              <a:path w="79375" h="125095">
                <a:moveTo>
                  <a:pt x="79375" y="124879"/>
                </a:moveTo>
                <a:lnTo>
                  <a:pt x="0" y="124879"/>
                </a:lnTo>
                <a:lnTo>
                  <a:pt x="0" y="0"/>
                </a:lnTo>
                <a:lnTo>
                  <a:pt x="79375" y="0"/>
                </a:lnTo>
                <a:lnTo>
                  <a:pt x="79375" y="124879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87289" y="3905128"/>
            <a:ext cx="109855" cy="74295"/>
          </a:xfrm>
          <a:custGeom>
            <a:avLst/>
            <a:gdLst/>
            <a:ahLst/>
            <a:cxnLst/>
            <a:rect l="l" t="t" r="r" b="b"/>
            <a:pathLst>
              <a:path w="109854" h="74295">
                <a:moveTo>
                  <a:pt x="109537" y="73812"/>
                </a:moveTo>
                <a:lnTo>
                  <a:pt x="0" y="73812"/>
                </a:lnTo>
                <a:lnTo>
                  <a:pt x="0" y="0"/>
                </a:lnTo>
                <a:lnTo>
                  <a:pt x="109537" y="0"/>
                </a:lnTo>
                <a:lnTo>
                  <a:pt x="109537" y="73812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267833" y="3834491"/>
            <a:ext cx="148590" cy="71120"/>
          </a:xfrm>
          <a:custGeom>
            <a:avLst/>
            <a:gdLst/>
            <a:ahLst/>
            <a:cxnLst/>
            <a:rect l="l" t="t" r="r" b="b"/>
            <a:pathLst>
              <a:path w="148590" h="71120">
                <a:moveTo>
                  <a:pt x="148437" y="70637"/>
                </a:moveTo>
                <a:lnTo>
                  <a:pt x="0" y="70637"/>
                </a:lnTo>
                <a:lnTo>
                  <a:pt x="0" y="0"/>
                </a:lnTo>
                <a:lnTo>
                  <a:pt x="148437" y="0"/>
                </a:lnTo>
                <a:lnTo>
                  <a:pt x="148437" y="70637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259502" y="3731290"/>
            <a:ext cx="165100" cy="103505"/>
          </a:xfrm>
          <a:custGeom>
            <a:avLst/>
            <a:gdLst/>
            <a:ahLst/>
            <a:cxnLst/>
            <a:rect l="l" t="t" r="r" b="b"/>
            <a:pathLst>
              <a:path w="165100" h="103505">
                <a:moveTo>
                  <a:pt x="165100" y="103187"/>
                </a:moveTo>
                <a:lnTo>
                  <a:pt x="0" y="103187"/>
                </a:lnTo>
                <a:lnTo>
                  <a:pt x="0" y="0"/>
                </a:lnTo>
                <a:lnTo>
                  <a:pt x="165100" y="0"/>
                </a:lnTo>
                <a:lnTo>
                  <a:pt x="165100" y="103187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276177" y="3639215"/>
            <a:ext cx="132080" cy="92075"/>
          </a:xfrm>
          <a:custGeom>
            <a:avLst/>
            <a:gdLst/>
            <a:ahLst/>
            <a:cxnLst/>
            <a:rect l="l" t="t" r="r" b="b"/>
            <a:pathLst>
              <a:path w="132079" h="92075">
                <a:moveTo>
                  <a:pt x="131762" y="92075"/>
                </a:moveTo>
                <a:lnTo>
                  <a:pt x="0" y="92075"/>
                </a:lnTo>
                <a:lnTo>
                  <a:pt x="0" y="0"/>
                </a:lnTo>
                <a:lnTo>
                  <a:pt x="131762" y="0"/>
                </a:lnTo>
                <a:lnTo>
                  <a:pt x="131762" y="92075"/>
                </a:lnTo>
                <a:close/>
              </a:path>
            </a:pathLst>
          </a:custGeom>
          <a:ln w="10718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15064" y="3257822"/>
            <a:ext cx="53975" cy="381635"/>
          </a:xfrm>
          <a:custGeom>
            <a:avLst/>
            <a:gdLst/>
            <a:ahLst/>
            <a:cxnLst/>
            <a:rect l="l" t="t" r="r" b="b"/>
            <a:pathLst>
              <a:path w="53975" h="381635">
                <a:moveTo>
                  <a:pt x="53975" y="0"/>
                </a:moveTo>
                <a:lnTo>
                  <a:pt x="53975" y="381393"/>
                </a:lnTo>
                <a:lnTo>
                  <a:pt x="0" y="381393"/>
                </a:lnTo>
                <a:lnTo>
                  <a:pt x="0" y="0"/>
                </a:lnTo>
              </a:path>
            </a:pathLst>
          </a:custGeom>
          <a:ln w="10718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657840" y="4515550"/>
            <a:ext cx="2393950" cy="92710"/>
          </a:xfrm>
          <a:custGeom>
            <a:avLst/>
            <a:gdLst/>
            <a:ahLst/>
            <a:cxnLst/>
            <a:rect l="l" t="t" r="r" b="b"/>
            <a:pathLst>
              <a:path w="2393950" h="92710">
                <a:moveTo>
                  <a:pt x="2393950" y="92595"/>
                </a:moveTo>
                <a:lnTo>
                  <a:pt x="0" y="92595"/>
                </a:lnTo>
                <a:lnTo>
                  <a:pt x="0" y="0"/>
                </a:lnTo>
                <a:lnTo>
                  <a:pt x="2393950" y="0"/>
                </a:lnTo>
                <a:lnTo>
                  <a:pt x="2393950" y="92595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47273" y="4595437"/>
            <a:ext cx="60325" cy="456565"/>
          </a:xfrm>
          <a:custGeom>
            <a:avLst/>
            <a:gdLst/>
            <a:ahLst/>
            <a:cxnLst/>
            <a:rect l="l" t="t" r="r" b="b"/>
            <a:pathLst>
              <a:path w="60325" h="456564">
                <a:moveTo>
                  <a:pt x="60325" y="456031"/>
                </a:moveTo>
                <a:lnTo>
                  <a:pt x="0" y="456031"/>
                </a:lnTo>
                <a:lnTo>
                  <a:pt x="0" y="0"/>
                </a:lnTo>
                <a:lnTo>
                  <a:pt x="60325" y="0"/>
                </a:lnTo>
                <a:lnTo>
                  <a:pt x="60325" y="456031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902030" y="4595437"/>
            <a:ext cx="60325" cy="456565"/>
          </a:xfrm>
          <a:custGeom>
            <a:avLst/>
            <a:gdLst/>
            <a:ahLst/>
            <a:cxnLst/>
            <a:rect l="l" t="t" r="r" b="b"/>
            <a:pathLst>
              <a:path w="60325" h="456564">
                <a:moveTo>
                  <a:pt x="60325" y="456031"/>
                </a:moveTo>
                <a:lnTo>
                  <a:pt x="0" y="456031"/>
                </a:lnTo>
                <a:lnTo>
                  <a:pt x="0" y="0"/>
                </a:lnTo>
                <a:lnTo>
                  <a:pt x="60325" y="0"/>
                </a:lnTo>
                <a:lnTo>
                  <a:pt x="60325" y="456031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44004" y="3769708"/>
            <a:ext cx="109855" cy="55244"/>
          </a:xfrm>
          <a:custGeom>
            <a:avLst/>
            <a:gdLst/>
            <a:ahLst/>
            <a:cxnLst/>
            <a:rect l="l" t="t" r="r" b="b"/>
            <a:pathLst>
              <a:path w="109854" h="55244">
                <a:moveTo>
                  <a:pt x="0" y="0"/>
                </a:moveTo>
                <a:lnTo>
                  <a:pt x="15566" y="38244"/>
                </a:lnTo>
                <a:lnTo>
                  <a:pt x="53307" y="54743"/>
                </a:lnTo>
                <a:lnTo>
                  <a:pt x="68058" y="52906"/>
                </a:lnTo>
                <a:lnTo>
                  <a:pt x="81240" y="47694"/>
                </a:lnTo>
                <a:lnTo>
                  <a:pt x="92413" y="39585"/>
                </a:lnTo>
                <a:lnTo>
                  <a:pt x="101137" y="29056"/>
                </a:lnTo>
                <a:lnTo>
                  <a:pt x="106971" y="16584"/>
                </a:lnTo>
                <a:lnTo>
                  <a:pt x="109474" y="2647"/>
                </a:lnTo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34748" y="3769695"/>
            <a:ext cx="728345" cy="570230"/>
          </a:xfrm>
          <a:custGeom>
            <a:avLst/>
            <a:gdLst/>
            <a:ahLst/>
            <a:cxnLst/>
            <a:rect l="l" t="t" r="r" b="b"/>
            <a:pathLst>
              <a:path w="728345" h="570229">
                <a:moveTo>
                  <a:pt x="418846" y="0"/>
                </a:moveTo>
                <a:lnTo>
                  <a:pt x="724027" y="473329"/>
                </a:lnTo>
                <a:lnTo>
                  <a:pt x="726694" y="477393"/>
                </a:lnTo>
                <a:lnTo>
                  <a:pt x="728091" y="481584"/>
                </a:lnTo>
                <a:lnTo>
                  <a:pt x="728091" y="485902"/>
                </a:lnTo>
                <a:lnTo>
                  <a:pt x="726884" y="492823"/>
                </a:lnTo>
                <a:lnTo>
                  <a:pt x="687464" y="524671"/>
                </a:lnTo>
                <a:lnTo>
                  <a:pt x="640468" y="540796"/>
                </a:lnTo>
                <a:lnTo>
                  <a:pt x="600971" y="549942"/>
                </a:lnTo>
                <a:lnTo>
                  <a:pt x="555812" y="557604"/>
                </a:lnTo>
                <a:lnTo>
                  <a:pt x="505741" y="563608"/>
                </a:lnTo>
                <a:lnTo>
                  <a:pt x="451506" y="567781"/>
                </a:lnTo>
                <a:lnTo>
                  <a:pt x="393854" y="569950"/>
                </a:lnTo>
                <a:lnTo>
                  <a:pt x="363982" y="570230"/>
                </a:lnTo>
                <a:lnTo>
                  <a:pt x="334127" y="569950"/>
                </a:lnTo>
                <a:lnTo>
                  <a:pt x="276506" y="567781"/>
                </a:lnTo>
                <a:lnTo>
                  <a:pt x="222295" y="563608"/>
                </a:lnTo>
                <a:lnTo>
                  <a:pt x="172243" y="557604"/>
                </a:lnTo>
                <a:lnTo>
                  <a:pt x="127098" y="549942"/>
                </a:lnTo>
                <a:lnTo>
                  <a:pt x="87610" y="540796"/>
                </a:lnTo>
                <a:lnTo>
                  <a:pt x="40623" y="524671"/>
                </a:lnTo>
                <a:lnTo>
                  <a:pt x="4763" y="499589"/>
                </a:lnTo>
                <a:lnTo>
                  <a:pt x="0" y="485902"/>
                </a:lnTo>
                <a:lnTo>
                  <a:pt x="0" y="481584"/>
                </a:lnTo>
                <a:lnTo>
                  <a:pt x="1270" y="477393"/>
                </a:lnTo>
                <a:lnTo>
                  <a:pt x="3937" y="473329"/>
                </a:lnTo>
                <a:lnTo>
                  <a:pt x="309245" y="0"/>
                </a:lnTo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525557" y="6614402"/>
            <a:ext cx="2658745" cy="66040"/>
          </a:xfrm>
          <a:custGeom>
            <a:avLst/>
            <a:gdLst/>
            <a:ahLst/>
            <a:cxnLst/>
            <a:rect l="l" t="t" r="r" b="b"/>
            <a:pathLst>
              <a:path w="2658745" h="66039">
                <a:moveTo>
                  <a:pt x="2658529" y="65620"/>
                </a:moveTo>
                <a:lnTo>
                  <a:pt x="0" y="65620"/>
                </a:lnTo>
                <a:lnTo>
                  <a:pt x="0" y="0"/>
                </a:lnTo>
                <a:lnTo>
                  <a:pt x="2658529" y="0"/>
                </a:lnTo>
                <a:lnTo>
                  <a:pt x="2658529" y="6562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525557" y="6792202"/>
            <a:ext cx="2658745" cy="66040"/>
          </a:xfrm>
          <a:custGeom>
            <a:avLst/>
            <a:gdLst/>
            <a:ahLst/>
            <a:cxnLst/>
            <a:rect l="l" t="t" r="r" b="b"/>
            <a:pathLst>
              <a:path w="2658745" h="66039">
                <a:moveTo>
                  <a:pt x="2658529" y="65620"/>
                </a:moveTo>
                <a:lnTo>
                  <a:pt x="0" y="65620"/>
                </a:lnTo>
                <a:lnTo>
                  <a:pt x="0" y="0"/>
                </a:lnTo>
                <a:lnTo>
                  <a:pt x="2658529" y="0"/>
                </a:lnTo>
                <a:lnTo>
                  <a:pt x="2658529" y="6562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531893" y="6673677"/>
            <a:ext cx="193675" cy="125095"/>
          </a:xfrm>
          <a:custGeom>
            <a:avLst/>
            <a:gdLst/>
            <a:ahLst/>
            <a:cxnLst/>
            <a:rect l="l" t="t" r="r" b="b"/>
            <a:pathLst>
              <a:path w="193675" h="125095">
                <a:moveTo>
                  <a:pt x="193675" y="124879"/>
                </a:moveTo>
                <a:lnTo>
                  <a:pt x="0" y="124879"/>
                </a:lnTo>
                <a:lnTo>
                  <a:pt x="0" y="0"/>
                </a:lnTo>
                <a:lnTo>
                  <a:pt x="193675" y="0"/>
                </a:lnTo>
                <a:lnTo>
                  <a:pt x="193675" y="124879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349291" y="6673677"/>
            <a:ext cx="193675" cy="125095"/>
          </a:xfrm>
          <a:custGeom>
            <a:avLst/>
            <a:gdLst/>
            <a:ahLst/>
            <a:cxnLst/>
            <a:rect l="l" t="t" r="r" b="b"/>
            <a:pathLst>
              <a:path w="193675" h="125095">
                <a:moveTo>
                  <a:pt x="193675" y="124879"/>
                </a:moveTo>
                <a:lnTo>
                  <a:pt x="0" y="124879"/>
                </a:lnTo>
                <a:lnTo>
                  <a:pt x="0" y="0"/>
                </a:lnTo>
                <a:lnTo>
                  <a:pt x="193675" y="0"/>
                </a:lnTo>
                <a:lnTo>
                  <a:pt x="193675" y="124879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166675" y="6673677"/>
            <a:ext cx="193675" cy="125095"/>
          </a:xfrm>
          <a:custGeom>
            <a:avLst/>
            <a:gdLst/>
            <a:ahLst/>
            <a:cxnLst/>
            <a:rect l="l" t="t" r="r" b="b"/>
            <a:pathLst>
              <a:path w="193675" h="125095">
                <a:moveTo>
                  <a:pt x="193675" y="124879"/>
                </a:moveTo>
                <a:lnTo>
                  <a:pt x="0" y="124879"/>
                </a:lnTo>
                <a:lnTo>
                  <a:pt x="0" y="0"/>
                </a:lnTo>
                <a:lnTo>
                  <a:pt x="193675" y="0"/>
                </a:lnTo>
                <a:lnTo>
                  <a:pt x="193675" y="124879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984060" y="6673677"/>
            <a:ext cx="193675" cy="125095"/>
          </a:xfrm>
          <a:custGeom>
            <a:avLst/>
            <a:gdLst/>
            <a:ahLst/>
            <a:cxnLst/>
            <a:rect l="l" t="t" r="r" b="b"/>
            <a:pathLst>
              <a:path w="193675" h="125095">
                <a:moveTo>
                  <a:pt x="193675" y="124879"/>
                </a:moveTo>
                <a:lnTo>
                  <a:pt x="0" y="124879"/>
                </a:lnTo>
                <a:lnTo>
                  <a:pt x="0" y="0"/>
                </a:lnTo>
                <a:lnTo>
                  <a:pt x="193675" y="0"/>
                </a:lnTo>
                <a:lnTo>
                  <a:pt x="193675" y="124879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760230" y="5261140"/>
            <a:ext cx="3413933" cy="13594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54852" y="5342654"/>
            <a:ext cx="415290" cy="949325"/>
          </a:xfrm>
          <a:custGeom>
            <a:avLst/>
            <a:gdLst/>
            <a:ahLst/>
            <a:cxnLst/>
            <a:rect l="l" t="t" r="r" b="b"/>
            <a:pathLst>
              <a:path w="415289" h="949325">
                <a:moveTo>
                  <a:pt x="415290" y="949325"/>
                </a:moveTo>
                <a:lnTo>
                  <a:pt x="0" y="949325"/>
                </a:lnTo>
                <a:lnTo>
                  <a:pt x="0" y="0"/>
                </a:lnTo>
                <a:lnTo>
                  <a:pt x="415290" y="0"/>
                </a:lnTo>
                <a:lnTo>
                  <a:pt x="415290" y="949325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8080" y="5407830"/>
            <a:ext cx="269240" cy="54610"/>
          </a:xfrm>
          <a:custGeom>
            <a:avLst/>
            <a:gdLst/>
            <a:ahLst/>
            <a:cxnLst/>
            <a:rect l="l" t="t" r="r" b="b"/>
            <a:pathLst>
              <a:path w="269239" h="54610">
                <a:moveTo>
                  <a:pt x="268833" y="54394"/>
                </a:moveTo>
                <a:lnTo>
                  <a:pt x="0" y="54394"/>
                </a:lnTo>
                <a:lnTo>
                  <a:pt x="0" y="0"/>
                </a:lnTo>
                <a:lnTo>
                  <a:pt x="268833" y="0"/>
                </a:lnTo>
                <a:lnTo>
                  <a:pt x="268833" y="54394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34430" y="5833699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10">
                <a:moveTo>
                  <a:pt x="67208" y="67208"/>
                </a:moveTo>
                <a:lnTo>
                  <a:pt x="0" y="67208"/>
                </a:lnTo>
                <a:lnTo>
                  <a:pt x="0" y="0"/>
                </a:lnTo>
                <a:lnTo>
                  <a:pt x="67208" y="0"/>
                </a:lnTo>
                <a:lnTo>
                  <a:pt x="67208" y="67208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28094" y="5750307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0" y="20161"/>
                </a:moveTo>
                <a:lnTo>
                  <a:pt x="40322" y="20161"/>
                </a:lnTo>
              </a:path>
            </a:pathLst>
          </a:custGeom>
          <a:ln w="41592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113044" y="5539563"/>
            <a:ext cx="1026794" cy="588645"/>
          </a:xfrm>
          <a:custGeom>
            <a:avLst/>
            <a:gdLst/>
            <a:ahLst/>
            <a:cxnLst/>
            <a:rect l="l" t="t" r="r" b="b"/>
            <a:pathLst>
              <a:path w="1026794" h="588645">
                <a:moveTo>
                  <a:pt x="1026540" y="588390"/>
                </a:moveTo>
                <a:lnTo>
                  <a:pt x="0" y="588390"/>
                </a:lnTo>
                <a:lnTo>
                  <a:pt x="0" y="0"/>
                </a:lnTo>
                <a:lnTo>
                  <a:pt x="1026540" y="0"/>
                </a:lnTo>
                <a:lnTo>
                  <a:pt x="1026540" y="588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076974" y="5503499"/>
            <a:ext cx="1098550" cy="788670"/>
          </a:xfrm>
          <a:custGeom>
            <a:avLst/>
            <a:gdLst/>
            <a:ahLst/>
            <a:cxnLst/>
            <a:rect l="l" t="t" r="r" b="b"/>
            <a:pathLst>
              <a:path w="1098550" h="788670">
                <a:moveTo>
                  <a:pt x="1098550" y="0"/>
                </a:moveTo>
                <a:lnTo>
                  <a:pt x="0" y="0"/>
                </a:lnTo>
                <a:lnTo>
                  <a:pt x="0" y="660400"/>
                </a:lnTo>
                <a:lnTo>
                  <a:pt x="444966" y="661988"/>
                </a:lnTo>
                <a:lnTo>
                  <a:pt x="435383" y="670574"/>
                </a:lnTo>
                <a:lnTo>
                  <a:pt x="410981" y="700443"/>
                </a:lnTo>
                <a:lnTo>
                  <a:pt x="394067" y="735566"/>
                </a:lnTo>
                <a:lnTo>
                  <a:pt x="385887" y="774770"/>
                </a:lnTo>
                <a:lnTo>
                  <a:pt x="385318" y="788543"/>
                </a:lnTo>
                <a:lnTo>
                  <a:pt x="713336" y="785773"/>
                </a:lnTo>
                <a:lnTo>
                  <a:pt x="707699" y="745693"/>
                </a:lnTo>
                <a:lnTo>
                  <a:pt x="692986" y="709377"/>
                </a:lnTo>
                <a:lnTo>
                  <a:pt x="670427" y="677998"/>
                </a:lnTo>
                <a:lnTo>
                  <a:pt x="651637" y="660400"/>
                </a:lnTo>
                <a:lnTo>
                  <a:pt x="1098550" y="660400"/>
                </a:lnTo>
                <a:lnTo>
                  <a:pt x="1098550" y="624459"/>
                </a:lnTo>
                <a:lnTo>
                  <a:pt x="36068" y="624459"/>
                </a:lnTo>
                <a:lnTo>
                  <a:pt x="36068" y="36068"/>
                </a:lnTo>
                <a:lnTo>
                  <a:pt x="1098550" y="36068"/>
                </a:lnTo>
                <a:lnTo>
                  <a:pt x="1098550" y="0"/>
                </a:lnTo>
                <a:close/>
              </a:path>
              <a:path w="1098550" h="788670">
                <a:moveTo>
                  <a:pt x="1098550" y="36068"/>
                </a:moveTo>
                <a:lnTo>
                  <a:pt x="1062609" y="36068"/>
                </a:lnTo>
                <a:lnTo>
                  <a:pt x="1062609" y="624459"/>
                </a:lnTo>
                <a:lnTo>
                  <a:pt x="1098550" y="624459"/>
                </a:lnTo>
                <a:lnTo>
                  <a:pt x="1098550" y="36068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618602" y="6003028"/>
            <a:ext cx="1062990" cy="289560"/>
          </a:xfrm>
          <a:custGeom>
            <a:avLst/>
            <a:gdLst/>
            <a:ahLst/>
            <a:cxnLst/>
            <a:rect l="l" t="t" r="r" b="b"/>
            <a:pathLst>
              <a:path w="1062989" h="289560">
                <a:moveTo>
                  <a:pt x="1062570" y="289013"/>
                </a:moveTo>
                <a:lnTo>
                  <a:pt x="0" y="289013"/>
                </a:lnTo>
                <a:lnTo>
                  <a:pt x="0" y="0"/>
                </a:lnTo>
                <a:lnTo>
                  <a:pt x="1062570" y="0"/>
                </a:lnTo>
                <a:lnTo>
                  <a:pt x="1062570" y="289013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996414" y="6057029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63500" y="63500"/>
                </a:moveTo>
                <a:lnTo>
                  <a:pt x="0" y="63500"/>
                </a:lnTo>
                <a:lnTo>
                  <a:pt x="0" y="0"/>
                </a:lnTo>
                <a:lnTo>
                  <a:pt x="63500" y="0"/>
                </a:lnTo>
                <a:lnTo>
                  <a:pt x="63500" y="6350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109863" y="6057029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63500" y="63500"/>
                </a:moveTo>
                <a:lnTo>
                  <a:pt x="0" y="63500"/>
                </a:lnTo>
                <a:lnTo>
                  <a:pt x="0" y="0"/>
                </a:lnTo>
                <a:lnTo>
                  <a:pt x="63500" y="0"/>
                </a:lnTo>
                <a:lnTo>
                  <a:pt x="63500" y="6350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223312" y="6057029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63500" y="63500"/>
                </a:moveTo>
                <a:lnTo>
                  <a:pt x="0" y="63500"/>
                </a:lnTo>
                <a:lnTo>
                  <a:pt x="0" y="0"/>
                </a:lnTo>
                <a:lnTo>
                  <a:pt x="63500" y="0"/>
                </a:lnTo>
                <a:lnTo>
                  <a:pt x="63500" y="6350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336774" y="6057029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63500" y="63500"/>
                </a:moveTo>
                <a:lnTo>
                  <a:pt x="0" y="63500"/>
                </a:lnTo>
                <a:lnTo>
                  <a:pt x="0" y="0"/>
                </a:lnTo>
                <a:lnTo>
                  <a:pt x="63500" y="0"/>
                </a:lnTo>
                <a:lnTo>
                  <a:pt x="63500" y="6350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450223" y="6057029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63500" y="63500"/>
                </a:moveTo>
                <a:lnTo>
                  <a:pt x="0" y="63500"/>
                </a:lnTo>
                <a:lnTo>
                  <a:pt x="0" y="0"/>
                </a:lnTo>
                <a:lnTo>
                  <a:pt x="63500" y="0"/>
                </a:lnTo>
                <a:lnTo>
                  <a:pt x="63500" y="6350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563672" y="6057029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63500" y="63500"/>
                </a:moveTo>
                <a:lnTo>
                  <a:pt x="0" y="63500"/>
                </a:lnTo>
                <a:lnTo>
                  <a:pt x="0" y="0"/>
                </a:lnTo>
                <a:lnTo>
                  <a:pt x="63500" y="0"/>
                </a:lnTo>
                <a:lnTo>
                  <a:pt x="63500" y="6350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996414" y="6174529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63500" y="63500"/>
                </a:moveTo>
                <a:lnTo>
                  <a:pt x="0" y="63500"/>
                </a:lnTo>
                <a:lnTo>
                  <a:pt x="0" y="0"/>
                </a:lnTo>
                <a:lnTo>
                  <a:pt x="63500" y="0"/>
                </a:lnTo>
                <a:lnTo>
                  <a:pt x="63500" y="6350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109863" y="6174529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63500" y="63500"/>
                </a:moveTo>
                <a:lnTo>
                  <a:pt x="0" y="63500"/>
                </a:lnTo>
                <a:lnTo>
                  <a:pt x="0" y="0"/>
                </a:lnTo>
                <a:lnTo>
                  <a:pt x="63500" y="0"/>
                </a:lnTo>
                <a:lnTo>
                  <a:pt x="63500" y="6350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223312" y="6174529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63500" y="63500"/>
                </a:moveTo>
                <a:lnTo>
                  <a:pt x="0" y="63500"/>
                </a:lnTo>
                <a:lnTo>
                  <a:pt x="0" y="0"/>
                </a:lnTo>
                <a:lnTo>
                  <a:pt x="63500" y="0"/>
                </a:lnTo>
                <a:lnTo>
                  <a:pt x="63500" y="6350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336774" y="6174529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63500" y="63500"/>
                </a:moveTo>
                <a:lnTo>
                  <a:pt x="0" y="63500"/>
                </a:lnTo>
                <a:lnTo>
                  <a:pt x="0" y="0"/>
                </a:lnTo>
                <a:lnTo>
                  <a:pt x="63500" y="0"/>
                </a:lnTo>
                <a:lnTo>
                  <a:pt x="63500" y="6350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450223" y="6174529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63500" y="63500"/>
                </a:moveTo>
                <a:lnTo>
                  <a:pt x="0" y="63500"/>
                </a:lnTo>
                <a:lnTo>
                  <a:pt x="0" y="0"/>
                </a:lnTo>
                <a:lnTo>
                  <a:pt x="63500" y="0"/>
                </a:lnTo>
                <a:lnTo>
                  <a:pt x="63500" y="6350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563672" y="6174529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63500" y="63500"/>
                </a:moveTo>
                <a:lnTo>
                  <a:pt x="0" y="63500"/>
                </a:lnTo>
                <a:lnTo>
                  <a:pt x="0" y="0"/>
                </a:lnTo>
                <a:lnTo>
                  <a:pt x="63500" y="0"/>
                </a:lnTo>
                <a:lnTo>
                  <a:pt x="63500" y="6350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673642" y="6057029"/>
            <a:ext cx="181610" cy="68580"/>
          </a:xfrm>
          <a:custGeom>
            <a:avLst/>
            <a:gdLst/>
            <a:ahLst/>
            <a:cxnLst/>
            <a:rect l="l" t="t" r="r" b="b"/>
            <a:pathLst>
              <a:path w="181610" h="68579">
                <a:moveTo>
                  <a:pt x="0" y="0"/>
                </a:moveTo>
                <a:lnTo>
                  <a:pt x="181000" y="0"/>
                </a:lnTo>
                <a:lnTo>
                  <a:pt x="181000" y="68033"/>
                </a:lnTo>
                <a:lnTo>
                  <a:pt x="0" y="6803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673642" y="6170071"/>
            <a:ext cx="181610" cy="68580"/>
          </a:xfrm>
          <a:custGeom>
            <a:avLst/>
            <a:gdLst/>
            <a:ahLst/>
            <a:cxnLst/>
            <a:rect l="l" t="t" r="r" b="b"/>
            <a:pathLst>
              <a:path w="181610" h="68579">
                <a:moveTo>
                  <a:pt x="0" y="0"/>
                </a:moveTo>
                <a:lnTo>
                  <a:pt x="181000" y="0"/>
                </a:lnTo>
                <a:lnTo>
                  <a:pt x="181000" y="68033"/>
                </a:lnTo>
                <a:lnTo>
                  <a:pt x="0" y="6803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714322" y="5206624"/>
            <a:ext cx="269240" cy="581025"/>
          </a:xfrm>
          <a:custGeom>
            <a:avLst/>
            <a:gdLst/>
            <a:ahLst/>
            <a:cxnLst/>
            <a:rect l="l" t="t" r="r" b="b"/>
            <a:pathLst>
              <a:path w="269239" h="581025">
                <a:moveTo>
                  <a:pt x="268668" y="580466"/>
                </a:moveTo>
                <a:lnTo>
                  <a:pt x="0" y="0"/>
                </a:lnTo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821059" y="4890884"/>
            <a:ext cx="1668780" cy="896619"/>
          </a:xfrm>
          <a:custGeom>
            <a:avLst/>
            <a:gdLst/>
            <a:ahLst/>
            <a:cxnLst/>
            <a:rect l="l" t="t" r="r" b="b"/>
            <a:pathLst>
              <a:path w="1668779" h="896620">
                <a:moveTo>
                  <a:pt x="1668767" y="0"/>
                </a:moveTo>
                <a:lnTo>
                  <a:pt x="0" y="896200"/>
                </a:lnTo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897141" y="5986618"/>
            <a:ext cx="1640205" cy="110489"/>
          </a:xfrm>
          <a:custGeom>
            <a:avLst/>
            <a:gdLst/>
            <a:ahLst/>
            <a:cxnLst/>
            <a:rect l="l" t="t" r="r" b="b"/>
            <a:pathLst>
              <a:path w="1640204" h="110489">
                <a:moveTo>
                  <a:pt x="1639874" y="0"/>
                </a:moveTo>
                <a:lnTo>
                  <a:pt x="0" y="110477"/>
                </a:lnTo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946995" y="5751087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35663" y="0"/>
                </a:moveTo>
                <a:lnTo>
                  <a:pt x="21769" y="2922"/>
                </a:lnTo>
                <a:lnTo>
                  <a:pt x="10434" y="10681"/>
                </a:lnTo>
                <a:lnTo>
                  <a:pt x="2798" y="22160"/>
                </a:lnTo>
                <a:lnTo>
                  <a:pt x="0" y="36245"/>
                </a:lnTo>
                <a:lnTo>
                  <a:pt x="2897" y="50176"/>
                </a:lnTo>
                <a:lnTo>
                  <a:pt x="10638" y="61542"/>
                </a:lnTo>
                <a:lnTo>
                  <a:pt x="22093" y="69200"/>
                </a:lnTo>
                <a:lnTo>
                  <a:pt x="36129" y="72007"/>
                </a:lnTo>
                <a:lnTo>
                  <a:pt x="50096" y="69140"/>
                </a:lnTo>
                <a:lnTo>
                  <a:pt x="61496" y="61418"/>
                </a:lnTo>
                <a:lnTo>
                  <a:pt x="69179" y="49989"/>
                </a:lnTo>
                <a:lnTo>
                  <a:pt x="71946" y="36245"/>
                </a:lnTo>
                <a:lnTo>
                  <a:pt x="71993" y="35593"/>
                </a:lnTo>
                <a:lnTo>
                  <a:pt x="69047" y="21721"/>
                </a:lnTo>
                <a:lnTo>
                  <a:pt x="61274" y="10408"/>
                </a:lnTo>
                <a:lnTo>
                  <a:pt x="49778" y="2790"/>
                </a:lnTo>
                <a:lnTo>
                  <a:pt x="35663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785069" y="5751087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35663" y="0"/>
                </a:moveTo>
                <a:lnTo>
                  <a:pt x="21769" y="2922"/>
                </a:lnTo>
                <a:lnTo>
                  <a:pt x="10434" y="10681"/>
                </a:lnTo>
                <a:lnTo>
                  <a:pt x="2798" y="22160"/>
                </a:lnTo>
                <a:lnTo>
                  <a:pt x="0" y="36245"/>
                </a:lnTo>
                <a:lnTo>
                  <a:pt x="2897" y="50176"/>
                </a:lnTo>
                <a:lnTo>
                  <a:pt x="10638" y="61542"/>
                </a:lnTo>
                <a:lnTo>
                  <a:pt x="22093" y="69200"/>
                </a:lnTo>
                <a:lnTo>
                  <a:pt x="36129" y="72007"/>
                </a:lnTo>
                <a:lnTo>
                  <a:pt x="50096" y="69140"/>
                </a:lnTo>
                <a:lnTo>
                  <a:pt x="61496" y="61418"/>
                </a:lnTo>
                <a:lnTo>
                  <a:pt x="69179" y="49989"/>
                </a:lnTo>
                <a:lnTo>
                  <a:pt x="71946" y="36245"/>
                </a:lnTo>
                <a:lnTo>
                  <a:pt x="71993" y="35593"/>
                </a:lnTo>
                <a:lnTo>
                  <a:pt x="69047" y="21721"/>
                </a:lnTo>
                <a:lnTo>
                  <a:pt x="61274" y="10408"/>
                </a:lnTo>
                <a:lnTo>
                  <a:pt x="49778" y="2790"/>
                </a:lnTo>
                <a:lnTo>
                  <a:pt x="35663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861140" y="6061094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35663" y="0"/>
                </a:moveTo>
                <a:lnTo>
                  <a:pt x="21769" y="2922"/>
                </a:lnTo>
                <a:lnTo>
                  <a:pt x="10434" y="10681"/>
                </a:lnTo>
                <a:lnTo>
                  <a:pt x="2798" y="22160"/>
                </a:lnTo>
                <a:lnTo>
                  <a:pt x="0" y="36245"/>
                </a:lnTo>
                <a:lnTo>
                  <a:pt x="2897" y="50176"/>
                </a:lnTo>
                <a:lnTo>
                  <a:pt x="10638" y="61542"/>
                </a:lnTo>
                <a:lnTo>
                  <a:pt x="22093" y="69200"/>
                </a:lnTo>
                <a:lnTo>
                  <a:pt x="36129" y="72007"/>
                </a:lnTo>
                <a:lnTo>
                  <a:pt x="50096" y="69140"/>
                </a:lnTo>
                <a:lnTo>
                  <a:pt x="61496" y="61418"/>
                </a:lnTo>
                <a:lnTo>
                  <a:pt x="69179" y="49989"/>
                </a:lnTo>
                <a:lnTo>
                  <a:pt x="71946" y="36245"/>
                </a:lnTo>
                <a:lnTo>
                  <a:pt x="71993" y="35593"/>
                </a:lnTo>
                <a:lnTo>
                  <a:pt x="69047" y="21721"/>
                </a:lnTo>
                <a:lnTo>
                  <a:pt x="61274" y="10408"/>
                </a:lnTo>
                <a:lnTo>
                  <a:pt x="49778" y="2790"/>
                </a:lnTo>
                <a:lnTo>
                  <a:pt x="35663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642313" y="5134631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71347" y="0"/>
                </a:moveTo>
                <a:lnTo>
                  <a:pt x="31431" y="12534"/>
                </a:lnTo>
                <a:lnTo>
                  <a:pt x="5598" y="44314"/>
                </a:lnTo>
                <a:lnTo>
                  <a:pt x="0" y="72470"/>
                </a:lnTo>
                <a:lnTo>
                  <a:pt x="1543" y="86896"/>
                </a:lnTo>
                <a:lnTo>
                  <a:pt x="21280" y="123059"/>
                </a:lnTo>
                <a:lnTo>
                  <a:pt x="57724" y="142538"/>
                </a:lnTo>
                <a:lnTo>
                  <a:pt x="72262" y="143989"/>
                </a:lnTo>
                <a:lnTo>
                  <a:pt x="86728" y="142483"/>
                </a:lnTo>
                <a:lnTo>
                  <a:pt x="123000" y="122819"/>
                </a:lnTo>
                <a:lnTo>
                  <a:pt x="142547" y="86473"/>
                </a:lnTo>
                <a:lnTo>
                  <a:pt x="143999" y="71191"/>
                </a:lnTo>
                <a:lnTo>
                  <a:pt x="142401" y="56822"/>
                </a:lnTo>
                <a:lnTo>
                  <a:pt x="122569" y="20821"/>
                </a:lnTo>
                <a:lnTo>
                  <a:pt x="85979" y="1442"/>
                </a:lnTo>
                <a:lnTo>
                  <a:pt x="71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642313" y="5134631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4003" y="71993"/>
                </a:moveTo>
                <a:lnTo>
                  <a:pt x="131758" y="112173"/>
                </a:lnTo>
                <a:lnTo>
                  <a:pt x="100198" y="138261"/>
                </a:lnTo>
                <a:lnTo>
                  <a:pt x="72262" y="143989"/>
                </a:lnTo>
                <a:lnTo>
                  <a:pt x="57724" y="142538"/>
                </a:lnTo>
                <a:lnTo>
                  <a:pt x="21280" y="123059"/>
                </a:lnTo>
                <a:lnTo>
                  <a:pt x="1543" y="86896"/>
                </a:lnTo>
                <a:lnTo>
                  <a:pt x="0" y="72470"/>
                </a:lnTo>
                <a:lnTo>
                  <a:pt x="1446" y="57881"/>
                </a:lnTo>
                <a:lnTo>
                  <a:pt x="20875" y="21361"/>
                </a:lnTo>
                <a:lnTo>
                  <a:pt x="56952" y="1574"/>
                </a:lnTo>
                <a:lnTo>
                  <a:pt x="71347" y="0"/>
                </a:lnTo>
                <a:lnTo>
                  <a:pt x="85979" y="1442"/>
                </a:lnTo>
                <a:lnTo>
                  <a:pt x="122569" y="20821"/>
                </a:lnTo>
                <a:lnTo>
                  <a:pt x="142401" y="56822"/>
                </a:lnTo>
                <a:lnTo>
                  <a:pt x="144003" y="71993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417823" y="4818891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71347" y="0"/>
                </a:moveTo>
                <a:lnTo>
                  <a:pt x="31431" y="12534"/>
                </a:lnTo>
                <a:lnTo>
                  <a:pt x="5598" y="44314"/>
                </a:lnTo>
                <a:lnTo>
                  <a:pt x="0" y="72470"/>
                </a:lnTo>
                <a:lnTo>
                  <a:pt x="1543" y="86896"/>
                </a:lnTo>
                <a:lnTo>
                  <a:pt x="21280" y="123059"/>
                </a:lnTo>
                <a:lnTo>
                  <a:pt x="57724" y="142538"/>
                </a:lnTo>
                <a:lnTo>
                  <a:pt x="72262" y="143989"/>
                </a:lnTo>
                <a:lnTo>
                  <a:pt x="86728" y="142483"/>
                </a:lnTo>
                <a:lnTo>
                  <a:pt x="123000" y="122819"/>
                </a:lnTo>
                <a:lnTo>
                  <a:pt x="142547" y="86473"/>
                </a:lnTo>
                <a:lnTo>
                  <a:pt x="143999" y="71191"/>
                </a:lnTo>
                <a:lnTo>
                  <a:pt x="142401" y="56822"/>
                </a:lnTo>
                <a:lnTo>
                  <a:pt x="122569" y="20821"/>
                </a:lnTo>
                <a:lnTo>
                  <a:pt x="85979" y="1442"/>
                </a:lnTo>
                <a:lnTo>
                  <a:pt x="71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417823" y="4818891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4003" y="71993"/>
                </a:moveTo>
                <a:lnTo>
                  <a:pt x="131758" y="112173"/>
                </a:lnTo>
                <a:lnTo>
                  <a:pt x="100198" y="138261"/>
                </a:lnTo>
                <a:lnTo>
                  <a:pt x="72262" y="143989"/>
                </a:lnTo>
                <a:lnTo>
                  <a:pt x="57724" y="142538"/>
                </a:lnTo>
                <a:lnTo>
                  <a:pt x="21280" y="123059"/>
                </a:lnTo>
                <a:lnTo>
                  <a:pt x="1543" y="86896"/>
                </a:lnTo>
                <a:lnTo>
                  <a:pt x="0" y="72470"/>
                </a:lnTo>
                <a:lnTo>
                  <a:pt x="1446" y="57881"/>
                </a:lnTo>
                <a:lnTo>
                  <a:pt x="20875" y="21361"/>
                </a:lnTo>
                <a:lnTo>
                  <a:pt x="56952" y="1574"/>
                </a:lnTo>
                <a:lnTo>
                  <a:pt x="71347" y="0"/>
                </a:lnTo>
                <a:lnTo>
                  <a:pt x="85979" y="1442"/>
                </a:lnTo>
                <a:lnTo>
                  <a:pt x="122569" y="20821"/>
                </a:lnTo>
                <a:lnTo>
                  <a:pt x="142401" y="56822"/>
                </a:lnTo>
                <a:lnTo>
                  <a:pt x="144003" y="71993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465013" y="5914624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71347" y="0"/>
                </a:moveTo>
                <a:lnTo>
                  <a:pt x="31431" y="12534"/>
                </a:lnTo>
                <a:lnTo>
                  <a:pt x="5598" y="44314"/>
                </a:lnTo>
                <a:lnTo>
                  <a:pt x="0" y="72470"/>
                </a:lnTo>
                <a:lnTo>
                  <a:pt x="1543" y="86896"/>
                </a:lnTo>
                <a:lnTo>
                  <a:pt x="21280" y="123059"/>
                </a:lnTo>
                <a:lnTo>
                  <a:pt x="57724" y="142538"/>
                </a:lnTo>
                <a:lnTo>
                  <a:pt x="72262" y="143989"/>
                </a:lnTo>
                <a:lnTo>
                  <a:pt x="86728" y="142483"/>
                </a:lnTo>
                <a:lnTo>
                  <a:pt x="123000" y="122819"/>
                </a:lnTo>
                <a:lnTo>
                  <a:pt x="142547" y="86473"/>
                </a:lnTo>
                <a:lnTo>
                  <a:pt x="143999" y="71191"/>
                </a:lnTo>
                <a:lnTo>
                  <a:pt x="142401" y="56822"/>
                </a:lnTo>
                <a:lnTo>
                  <a:pt x="122569" y="20821"/>
                </a:lnTo>
                <a:lnTo>
                  <a:pt x="85979" y="1442"/>
                </a:lnTo>
                <a:lnTo>
                  <a:pt x="71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465013" y="5914624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4003" y="71993"/>
                </a:moveTo>
                <a:lnTo>
                  <a:pt x="131758" y="112173"/>
                </a:lnTo>
                <a:lnTo>
                  <a:pt x="100198" y="138261"/>
                </a:lnTo>
                <a:lnTo>
                  <a:pt x="72262" y="143989"/>
                </a:lnTo>
                <a:lnTo>
                  <a:pt x="57724" y="142538"/>
                </a:lnTo>
                <a:lnTo>
                  <a:pt x="21280" y="123059"/>
                </a:lnTo>
                <a:lnTo>
                  <a:pt x="1543" y="86896"/>
                </a:lnTo>
                <a:lnTo>
                  <a:pt x="0" y="72470"/>
                </a:lnTo>
                <a:lnTo>
                  <a:pt x="1446" y="57881"/>
                </a:lnTo>
                <a:lnTo>
                  <a:pt x="20875" y="21361"/>
                </a:lnTo>
                <a:lnTo>
                  <a:pt x="56952" y="1574"/>
                </a:lnTo>
                <a:lnTo>
                  <a:pt x="71347" y="0"/>
                </a:lnTo>
                <a:lnTo>
                  <a:pt x="85979" y="1442"/>
                </a:lnTo>
                <a:lnTo>
                  <a:pt x="122569" y="20821"/>
                </a:lnTo>
                <a:lnTo>
                  <a:pt x="142401" y="56822"/>
                </a:lnTo>
                <a:lnTo>
                  <a:pt x="144003" y="71993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153309" y="5291519"/>
            <a:ext cx="326390" cy="326390"/>
          </a:xfrm>
          <a:custGeom>
            <a:avLst/>
            <a:gdLst/>
            <a:ahLst/>
            <a:cxnLst/>
            <a:rect l="l" t="t" r="r" b="b"/>
            <a:pathLst>
              <a:path w="326389" h="326389">
                <a:moveTo>
                  <a:pt x="325970" y="325970"/>
                </a:moveTo>
                <a:lnTo>
                  <a:pt x="0" y="325970"/>
                </a:lnTo>
                <a:lnTo>
                  <a:pt x="0" y="0"/>
                </a:lnTo>
                <a:lnTo>
                  <a:pt x="325970" y="0"/>
                </a:lnTo>
                <a:lnTo>
                  <a:pt x="325970" y="3259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153308" y="5291523"/>
            <a:ext cx="326390" cy="326390"/>
          </a:xfrm>
          <a:custGeom>
            <a:avLst/>
            <a:gdLst/>
            <a:ahLst/>
            <a:cxnLst/>
            <a:rect l="l" t="t" r="r" b="b"/>
            <a:pathLst>
              <a:path w="326389" h="326389">
                <a:moveTo>
                  <a:pt x="325970" y="325970"/>
                </a:moveTo>
                <a:lnTo>
                  <a:pt x="0" y="325970"/>
                </a:lnTo>
                <a:lnTo>
                  <a:pt x="0" y="0"/>
                </a:lnTo>
                <a:lnTo>
                  <a:pt x="325970" y="0"/>
                </a:lnTo>
                <a:lnTo>
                  <a:pt x="325970" y="325970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281318" y="5400710"/>
            <a:ext cx="71120" cy="107950"/>
          </a:xfrm>
          <a:custGeom>
            <a:avLst/>
            <a:gdLst/>
            <a:ahLst/>
            <a:cxnLst/>
            <a:rect l="l" t="t" r="r" b="b"/>
            <a:pathLst>
              <a:path w="71120" h="107950">
                <a:moveTo>
                  <a:pt x="21653" y="76657"/>
                </a:moveTo>
                <a:lnTo>
                  <a:pt x="0" y="79705"/>
                </a:lnTo>
                <a:lnTo>
                  <a:pt x="1015" y="84797"/>
                </a:lnTo>
                <a:lnTo>
                  <a:pt x="2730" y="89090"/>
                </a:lnTo>
                <a:lnTo>
                  <a:pt x="31305" y="107607"/>
                </a:lnTo>
                <a:lnTo>
                  <a:pt x="40436" y="107607"/>
                </a:lnTo>
                <a:lnTo>
                  <a:pt x="68870" y="86563"/>
                </a:lnTo>
                <a:lnTo>
                  <a:pt x="31305" y="86563"/>
                </a:lnTo>
                <a:lnTo>
                  <a:pt x="28524" y="85788"/>
                </a:lnTo>
                <a:lnTo>
                  <a:pt x="26149" y="84200"/>
                </a:lnTo>
                <a:lnTo>
                  <a:pt x="23761" y="82638"/>
                </a:lnTo>
                <a:lnTo>
                  <a:pt x="22250" y="80111"/>
                </a:lnTo>
                <a:lnTo>
                  <a:pt x="21653" y="76657"/>
                </a:lnTo>
                <a:close/>
              </a:path>
              <a:path w="71120" h="107950">
                <a:moveTo>
                  <a:pt x="68959" y="21031"/>
                </a:moveTo>
                <a:lnTo>
                  <a:pt x="37706" y="21031"/>
                </a:lnTo>
                <a:lnTo>
                  <a:pt x="40487" y="22072"/>
                </a:lnTo>
                <a:lnTo>
                  <a:pt x="45173" y="26238"/>
                </a:lnTo>
                <a:lnTo>
                  <a:pt x="46329" y="28854"/>
                </a:lnTo>
                <a:lnTo>
                  <a:pt x="46329" y="34963"/>
                </a:lnTo>
                <a:lnTo>
                  <a:pt x="45313" y="37591"/>
                </a:lnTo>
                <a:lnTo>
                  <a:pt x="41249" y="42265"/>
                </a:lnTo>
                <a:lnTo>
                  <a:pt x="37795" y="43433"/>
                </a:lnTo>
                <a:lnTo>
                  <a:pt x="23482" y="43433"/>
                </a:lnTo>
                <a:lnTo>
                  <a:pt x="23482" y="60972"/>
                </a:lnTo>
                <a:lnTo>
                  <a:pt x="37503" y="60972"/>
                </a:lnTo>
                <a:lnTo>
                  <a:pt x="41071" y="62204"/>
                </a:lnTo>
                <a:lnTo>
                  <a:pt x="45643" y="67182"/>
                </a:lnTo>
                <a:lnTo>
                  <a:pt x="46786" y="70357"/>
                </a:lnTo>
                <a:lnTo>
                  <a:pt x="46786" y="78181"/>
                </a:lnTo>
                <a:lnTo>
                  <a:pt x="45542" y="81229"/>
                </a:lnTo>
                <a:lnTo>
                  <a:pt x="40563" y="85496"/>
                </a:lnTo>
                <a:lnTo>
                  <a:pt x="37706" y="86563"/>
                </a:lnTo>
                <a:lnTo>
                  <a:pt x="68870" y="86563"/>
                </a:lnTo>
                <a:lnTo>
                  <a:pt x="70002" y="83870"/>
                </a:lnTo>
                <a:lnTo>
                  <a:pt x="70807" y="79705"/>
                </a:lnTo>
                <a:lnTo>
                  <a:pt x="70865" y="72605"/>
                </a:lnTo>
                <a:lnTo>
                  <a:pt x="70599" y="70548"/>
                </a:lnTo>
                <a:lnTo>
                  <a:pt x="56083" y="52120"/>
                </a:lnTo>
                <a:lnTo>
                  <a:pt x="58318" y="51206"/>
                </a:lnTo>
                <a:lnTo>
                  <a:pt x="70256" y="32372"/>
                </a:lnTo>
                <a:lnTo>
                  <a:pt x="70196" y="26238"/>
                </a:lnTo>
                <a:lnTo>
                  <a:pt x="69570" y="22682"/>
                </a:lnTo>
                <a:lnTo>
                  <a:pt x="68959" y="21031"/>
                </a:lnTo>
                <a:close/>
              </a:path>
              <a:path w="71120" h="107950">
                <a:moveTo>
                  <a:pt x="41351" y="0"/>
                </a:moveTo>
                <a:lnTo>
                  <a:pt x="31407" y="0"/>
                </a:lnTo>
                <a:lnTo>
                  <a:pt x="27584" y="647"/>
                </a:lnTo>
                <a:lnTo>
                  <a:pt x="1371" y="28346"/>
                </a:lnTo>
                <a:lnTo>
                  <a:pt x="22872" y="32156"/>
                </a:lnTo>
                <a:lnTo>
                  <a:pt x="23571" y="27889"/>
                </a:lnTo>
                <a:lnTo>
                  <a:pt x="25095" y="24980"/>
                </a:lnTo>
                <a:lnTo>
                  <a:pt x="29768" y="21831"/>
                </a:lnTo>
                <a:lnTo>
                  <a:pt x="32105" y="21031"/>
                </a:lnTo>
                <a:lnTo>
                  <a:pt x="68959" y="21031"/>
                </a:lnTo>
                <a:lnTo>
                  <a:pt x="66827" y="15265"/>
                </a:lnTo>
                <a:lnTo>
                  <a:pt x="46558" y="838"/>
                </a:lnTo>
                <a:lnTo>
                  <a:pt x="41351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926502" y="6255981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35663" y="0"/>
                </a:moveTo>
                <a:lnTo>
                  <a:pt x="21769" y="2922"/>
                </a:lnTo>
                <a:lnTo>
                  <a:pt x="10434" y="10681"/>
                </a:lnTo>
                <a:lnTo>
                  <a:pt x="2798" y="22160"/>
                </a:lnTo>
                <a:lnTo>
                  <a:pt x="0" y="36245"/>
                </a:lnTo>
                <a:lnTo>
                  <a:pt x="2897" y="50176"/>
                </a:lnTo>
                <a:lnTo>
                  <a:pt x="10638" y="61542"/>
                </a:lnTo>
                <a:lnTo>
                  <a:pt x="22093" y="69200"/>
                </a:lnTo>
                <a:lnTo>
                  <a:pt x="36129" y="72007"/>
                </a:lnTo>
                <a:lnTo>
                  <a:pt x="50096" y="69140"/>
                </a:lnTo>
                <a:lnTo>
                  <a:pt x="61496" y="61418"/>
                </a:lnTo>
                <a:lnTo>
                  <a:pt x="69179" y="49989"/>
                </a:lnTo>
                <a:lnTo>
                  <a:pt x="71946" y="36245"/>
                </a:lnTo>
                <a:lnTo>
                  <a:pt x="71993" y="35593"/>
                </a:lnTo>
                <a:lnTo>
                  <a:pt x="69047" y="21721"/>
                </a:lnTo>
                <a:lnTo>
                  <a:pt x="61274" y="10408"/>
                </a:lnTo>
                <a:lnTo>
                  <a:pt x="49778" y="2790"/>
                </a:lnTo>
                <a:lnTo>
                  <a:pt x="35663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962498" y="6147534"/>
            <a:ext cx="1656714" cy="325120"/>
          </a:xfrm>
          <a:custGeom>
            <a:avLst/>
            <a:gdLst/>
            <a:ahLst/>
            <a:cxnLst/>
            <a:rect l="l" t="t" r="r" b="b"/>
            <a:pathLst>
              <a:path w="1656714" h="325120">
                <a:moveTo>
                  <a:pt x="0" y="144449"/>
                </a:moveTo>
                <a:lnTo>
                  <a:pt x="41721" y="165954"/>
                </a:lnTo>
                <a:lnTo>
                  <a:pt x="93404" y="190361"/>
                </a:lnTo>
                <a:lnTo>
                  <a:pt x="154601" y="216272"/>
                </a:lnTo>
                <a:lnTo>
                  <a:pt x="224864" y="242287"/>
                </a:lnTo>
                <a:lnTo>
                  <a:pt x="263256" y="254897"/>
                </a:lnTo>
                <a:lnTo>
                  <a:pt x="303745" y="267007"/>
                </a:lnTo>
                <a:lnTo>
                  <a:pt x="346278" y="278445"/>
                </a:lnTo>
                <a:lnTo>
                  <a:pt x="390797" y="289034"/>
                </a:lnTo>
                <a:lnTo>
                  <a:pt x="437246" y="298600"/>
                </a:lnTo>
                <a:lnTo>
                  <a:pt x="485570" y="306968"/>
                </a:lnTo>
                <a:lnTo>
                  <a:pt x="535713" y="313963"/>
                </a:lnTo>
                <a:lnTo>
                  <a:pt x="587618" y="319411"/>
                </a:lnTo>
                <a:lnTo>
                  <a:pt x="641230" y="323135"/>
                </a:lnTo>
                <a:lnTo>
                  <a:pt x="696492" y="324962"/>
                </a:lnTo>
                <a:lnTo>
                  <a:pt x="753350" y="324717"/>
                </a:lnTo>
                <a:lnTo>
                  <a:pt x="811745" y="322224"/>
                </a:lnTo>
                <a:lnTo>
                  <a:pt x="876540" y="316792"/>
                </a:lnTo>
                <a:lnTo>
                  <a:pt x="939187" y="308836"/>
                </a:lnTo>
                <a:lnTo>
                  <a:pt x="999648" y="298590"/>
                </a:lnTo>
                <a:lnTo>
                  <a:pt x="1057885" y="286286"/>
                </a:lnTo>
                <a:lnTo>
                  <a:pt x="1113861" y="272159"/>
                </a:lnTo>
                <a:lnTo>
                  <a:pt x="1167535" y="256440"/>
                </a:lnTo>
                <a:lnTo>
                  <a:pt x="1218872" y="239364"/>
                </a:lnTo>
                <a:lnTo>
                  <a:pt x="1267832" y="221164"/>
                </a:lnTo>
                <a:lnTo>
                  <a:pt x="1314378" y="202073"/>
                </a:lnTo>
                <a:lnTo>
                  <a:pt x="1358471" y="182324"/>
                </a:lnTo>
                <a:lnTo>
                  <a:pt x="1400073" y="162151"/>
                </a:lnTo>
                <a:lnTo>
                  <a:pt x="1439146" y="141787"/>
                </a:lnTo>
                <a:lnTo>
                  <a:pt x="1475653" y="121466"/>
                </a:lnTo>
                <a:lnTo>
                  <a:pt x="1509554" y="101420"/>
                </a:lnTo>
                <a:lnTo>
                  <a:pt x="1569388" y="63089"/>
                </a:lnTo>
                <a:lnTo>
                  <a:pt x="1618344" y="28660"/>
                </a:lnTo>
                <a:lnTo>
                  <a:pt x="1638648" y="13492"/>
                </a:lnTo>
                <a:lnTo>
                  <a:pt x="1656118" y="0"/>
                </a:lnTo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582615" y="611153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35663" y="0"/>
                </a:moveTo>
                <a:lnTo>
                  <a:pt x="21769" y="2922"/>
                </a:lnTo>
                <a:lnTo>
                  <a:pt x="10434" y="10681"/>
                </a:lnTo>
                <a:lnTo>
                  <a:pt x="2798" y="22160"/>
                </a:lnTo>
                <a:lnTo>
                  <a:pt x="0" y="36245"/>
                </a:lnTo>
                <a:lnTo>
                  <a:pt x="2897" y="50176"/>
                </a:lnTo>
                <a:lnTo>
                  <a:pt x="10638" y="61542"/>
                </a:lnTo>
                <a:lnTo>
                  <a:pt x="22093" y="69200"/>
                </a:lnTo>
                <a:lnTo>
                  <a:pt x="36129" y="72007"/>
                </a:lnTo>
                <a:lnTo>
                  <a:pt x="50096" y="69140"/>
                </a:lnTo>
                <a:lnTo>
                  <a:pt x="61496" y="61418"/>
                </a:lnTo>
                <a:lnTo>
                  <a:pt x="69179" y="49989"/>
                </a:lnTo>
                <a:lnTo>
                  <a:pt x="71946" y="36245"/>
                </a:lnTo>
                <a:lnTo>
                  <a:pt x="71993" y="35593"/>
                </a:lnTo>
                <a:lnTo>
                  <a:pt x="69047" y="21721"/>
                </a:lnTo>
                <a:lnTo>
                  <a:pt x="61274" y="10408"/>
                </a:lnTo>
                <a:lnTo>
                  <a:pt x="49778" y="2790"/>
                </a:lnTo>
                <a:lnTo>
                  <a:pt x="35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582615" y="611153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1995" y="36003"/>
                </a:moveTo>
                <a:lnTo>
                  <a:pt x="69179" y="49989"/>
                </a:lnTo>
                <a:lnTo>
                  <a:pt x="61496" y="61418"/>
                </a:lnTo>
                <a:lnTo>
                  <a:pt x="50096" y="69140"/>
                </a:lnTo>
                <a:lnTo>
                  <a:pt x="36129" y="72007"/>
                </a:lnTo>
                <a:lnTo>
                  <a:pt x="22093" y="69200"/>
                </a:lnTo>
                <a:lnTo>
                  <a:pt x="10638" y="61542"/>
                </a:lnTo>
                <a:lnTo>
                  <a:pt x="2897" y="50176"/>
                </a:lnTo>
                <a:lnTo>
                  <a:pt x="0" y="36245"/>
                </a:lnTo>
                <a:lnTo>
                  <a:pt x="2798" y="22160"/>
                </a:lnTo>
                <a:lnTo>
                  <a:pt x="10434" y="10681"/>
                </a:lnTo>
                <a:lnTo>
                  <a:pt x="21769" y="2922"/>
                </a:lnTo>
                <a:lnTo>
                  <a:pt x="35663" y="0"/>
                </a:lnTo>
                <a:lnTo>
                  <a:pt x="49778" y="2790"/>
                </a:lnTo>
                <a:lnTo>
                  <a:pt x="61274" y="10408"/>
                </a:lnTo>
                <a:lnTo>
                  <a:pt x="69047" y="21721"/>
                </a:lnTo>
                <a:lnTo>
                  <a:pt x="71993" y="35593"/>
                </a:lnTo>
                <a:lnTo>
                  <a:pt x="71995" y="36003"/>
                </a:lnTo>
                <a:close/>
              </a:path>
            </a:pathLst>
          </a:custGeom>
          <a:ln w="1270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>
            <a:spLocks noGrp="1"/>
          </p:cNvSpPr>
          <p:nvPr>
            <p:ph type="sldNum" sz="quarter" idx="7"/>
          </p:nvPr>
        </p:nvSpPr>
        <p:spPr>
          <a:xfrm>
            <a:off x="9853607" y="6858242"/>
            <a:ext cx="2184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dirty="0"/>
              <a:t>8</a:t>
            </a:r>
            <a:endParaRPr dirty="0"/>
          </a:p>
        </p:txBody>
      </p:sp>
      <p:graphicFrame>
        <p:nvGraphicFramePr>
          <p:cNvPr id="39" name="object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347874"/>
              </p:ext>
            </p:extLst>
          </p:nvPr>
        </p:nvGraphicFramePr>
        <p:xfrm>
          <a:off x="8118206" y="3257822"/>
          <a:ext cx="148431" cy="1219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2161">
                <a:tc>
                  <a:txBody>
                    <a:bodyPr/>
                    <a:lstStyle/>
                    <a:p>
                      <a:endParaRPr sz="1600">
                        <a:latin typeface="PT Sans"/>
                        <a:cs typeface="PT Sans"/>
                      </a:endParaRPr>
                    </a:p>
                  </a:txBody>
                  <a:tcPr marL="0" marR="0" marT="0" marB="0">
                    <a:lnR w="12700">
                      <a:solidFill>
                        <a:srgbClr val="0CB14B"/>
                      </a:solidFill>
                      <a:prstDash val="solid"/>
                    </a:lnR>
                    <a:lnB w="12700">
                      <a:solidFill>
                        <a:srgbClr val="0CB1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PT Sans"/>
                        <a:cs typeface="PT Sans"/>
                      </a:endParaRPr>
                    </a:p>
                  </a:txBody>
                  <a:tcPr marL="0" marR="0" marT="0" marB="0">
                    <a:lnL w="12700">
                      <a:solidFill>
                        <a:srgbClr val="0CB14B"/>
                      </a:solidFill>
                      <a:prstDash val="solid"/>
                    </a:lnL>
                    <a:lnR w="12700">
                      <a:solidFill>
                        <a:srgbClr val="0CB14B"/>
                      </a:solidFill>
                      <a:prstDash val="solid"/>
                    </a:lnR>
                    <a:lnB w="12700">
                      <a:solidFill>
                        <a:srgbClr val="0CB1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PT Sans"/>
                        <a:cs typeface="PT Sans"/>
                      </a:endParaRPr>
                    </a:p>
                  </a:txBody>
                  <a:tcPr marL="0" marR="0" marT="0" marB="0">
                    <a:lnL w="12700">
                      <a:solidFill>
                        <a:srgbClr val="0CB14B"/>
                      </a:solidFill>
                      <a:prstDash val="solid"/>
                    </a:lnL>
                    <a:lnB w="12700">
                      <a:solidFill>
                        <a:srgbClr val="0CB14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75">
                <a:tc gridSpan="3">
                  <a:txBody>
                    <a:bodyPr/>
                    <a:lstStyle/>
                    <a:p>
                      <a:endParaRPr sz="1600">
                        <a:latin typeface="PT Sans"/>
                        <a:cs typeface="PT Sans"/>
                      </a:endParaRPr>
                    </a:p>
                  </a:txBody>
                  <a:tcPr marL="0" marR="0" marT="0" marB="0">
                    <a:lnL w="12700">
                      <a:solidFill>
                        <a:srgbClr val="0CB14B"/>
                      </a:solidFill>
                      <a:prstDash val="solid"/>
                    </a:lnL>
                    <a:lnR w="12700">
                      <a:solidFill>
                        <a:srgbClr val="0CB14B"/>
                      </a:solidFill>
                      <a:prstDash val="solid"/>
                    </a:lnR>
                    <a:lnT w="12700">
                      <a:solidFill>
                        <a:srgbClr val="0CB14B"/>
                      </a:solidFill>
                      <a:prstDash val="solid"/>
                    </a:lnT>
                    <a:lnB w="12700">
                      <a:solidFill>
                        <a:srgbClr val="0CB14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93">
                <a:tc gridSpan="3">
                  <a:txBody>
                    <a:bodyPr/>
                    <a:lstStyle/>
                    <a:p>
                      <a:endParaRPr sz="1600">
                        <a:latin typeface="PT Sans"/>
                        <a:cs typeface="PT Sans"/>
                      </a:endParaRPr>
                    </a:p>
                  </a:txBody>
                  <a:tcPr marL="0" marR="0" marT="0" marB="0">
                    <a:lnL w="12700">
                      <a:solidFill>
                        <a:srgbClr val="0CB14B"/>
                      </a:solidFill>
                      <a:prstDash val="solid"/>
                    </a:lnL>
                    <a:lnR w="12700">
                      <a:solidFill>
                        <a:srgbClr val="0CB14B"/>
                      </a:solidFill>
                      <a:prstDash val="solid"/>
                    </a:lnR>
                    <a:lnT w="12700">
                      <a:solidFill>
                        <a:srgbClr val="0CB14B"/>
                      </a:solidFill>
                      <a:prstDash val="solid"/>
                    </a:lnT>
                    <a:lnB w="12700">
                      <a:solidFill>
                        <a:srgbClr val="0CB14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43">
                <a:tc gridSpan="3">
                  <a:txBody>
                    <a:bodyPr/>
                    <a:lstStyle/>
                    <a:p>
                      <a:endParaRPr sz="1600">
                        <a:latin typeface="PT Sans"/>
                        <a:cs typeface="PT Sans"/>
                      </a:endParaRPr>
                    </a:p>
                  </a:txBody>
                  <a:tcPr marL="0" marR="0" marT="0" marB="0">
                    <a:lnL w="12700">
                      <a:solidFill>
                        <a:srgbClr val="0CB14B"/>
                      </a:solidFill>
                      <a:prstDash val="solid"/>
                    </a:lnL>
                    <a:lnR w="12700">
                      <a:solidFill>
                        <a:srgbClr val="0CB14B"/>
                      </a:solidFill>
                      <a:prstDash val="solid"/>
                    </a:lnR>
                    <a:lnT w="12700">
                      <a:solidFill>
                        <a:srgbClr val="0CB14B"/>
                      </a:solidFill>
                      <a:prstDash val="solid"/>
                    </a:lnT>
                    <a:lnB w="12700">
                      <a:solidFill>
                        <a:srgbClr val="0CB14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12">
                <a:tc gridSpan="3">
                  <a:txBody>
                    <a:bodyPr/>
                    <a:lstStyle/>
                    <a:p>
                      <a:endParaRPr sz="1600">
                        <a:latin typeface="PT Sans"/>
                        <a:cs typeface="PT Sans"/>
                      </a:endParaRPr>
                    </a:p>
                  </a:txBody>
                  <a:tcPr marL="0" marR="0" marT="0" marB="0">
                    <a:lnL w="12700">
                      <a:solidFill>
                        <a:srgbClr val="0CB14B"/>
                      </a:solidFill>
                      <a:prstDash val="solid"/>
                    </a:lnL>
                    <a:lnR w="12700">
                      <a:solidFill>
                        <a:srgbClr val="0CB14B"/>
                      </a:solidFill>
                      <a:prstDash val="solid"/>
                    </a:lnR>
                    <a:lnT w="12700">
                      <a:solidFill>
                        <a:srgbClr val="0CB14B"/>
                      </a:solidFill>
                      <a:prstDash val="solid"/>
                    </a:lnT>
                    <a:lnB w="12700">
                      <a:solidFill>
                        <a:srgbClr val="0CB14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9" name="Picture 6">
            <a:extLst>
              <a:ext uri="{FF2B5EF4-FFF2-40B4-BE49-F238E27FC236}">
                <a16:creationId xmlns:a16="http://schemas.microsoft.com/office/drawing/2014/main" id="{025509EA-532B-48BA-BFD2-512B92D80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56" y="1490733"/>
            <a:ext cx="516056" cy="7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7">
            <a:extLst>
              <a:ext uri="{FF2B5EF4-FFF2-40B4-BE49-F238E27FC236}">
                <a16:creationId xmlns:a16="http://schemas.microsoft.com/office/drawing/2014/main" id="{F21F29E4-B98F-456D-A7D5-D15E6224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5" y="2447803"/>
            <a:ext cx="6477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8">
            <a:extLst>
              <a:ext uri="{FF2B5EF4-FFF2-40B4-BE49-F238E27FC236}">
                <a16:creationId xmlns:a16="http://schemas.microsoft.com/office/drawing/2014/main" id="{4EE49158-3955-426A-BFD9-D6AFC3756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631" y="1480056"/>
            <a:ext cx="8953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9">
            <a:extLst>
              <a:ext uri="{FF2B5EF4-FFF2-40B4-BE49-F238E27FC236}">
                <a16:creationId xmlns:a16="http://schemas.microsoft.com/office/drawing/2014/main" id="{9FECF222-EDFB-4AD5-8EB6-E2BCA1AFF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89" y="2386275"/>
            <a:ext cx="5048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F1854580-F3DB-434A-AC4E-AF61006EEE83}"/>
              </a:ext>
            </a:extLst>
          </p:cNvPr>
          <p:cNvSpPr/>
          <p:nvPr/>
        </p:nvSpPr>
        <p:spPr>
          <a:xfrm>
            <a:off x="1345973" y="15330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292665"/>
                </a:solidFill>
                <a:latin typeface="PT Sans"/>
              </a:rPr>
              <a:t>единичные упаковки готовой продукции;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1C241207-A488-4C9F-B422-9E9385C6A2FD}"/>
              </a:ext>
            </a:extLst>
          </p:cNvPr>
          <p:cNvSpPr/>
          <p:nvPr/>
        </p:nvSpPr>
        <p:spPr>
          <a:xfrm>
            <a:off x="1364610" y="2384478"/>
            <a:ext cx="3446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292665"/>
                </a:solidFill>
                <a:latin typeface="PT Sans"/>
              </a:rPr>
              <a:t>упаковки в составе ящиков </a:t>
            </a:r>
          </a:p>
          <a:p>
            <a:r>
              <a:rPr lang="ru-RU" dirty="0">
                <a:solidFill>
                  <a:srgbClr val="292665"/>
                </a:solidFill>
                <a:latin typeface="PT Sans"/>
              </a:rPr>
              <a:t>    (коробов);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FB7B81CE-A466-4286-90F0-ABD911E5AE27}"/>
              </a:ext>
            </a:extLst>
          </p:cNvPr>
          <p:cNvSpPr/>
          <p:nvPr/>
        </p:nvSpPr>
        <p:spPr>
          <a:xfrm>
            <a:off x="6711809" y="1450154"/>
            <a:ext cx="3251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292665"/>
                </a:solidFill>
                <a:latin typeface="PT Sans"/>
              </a:rPr>
              <a:t>короба в составе паллет; </a:t>
            </a: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415EB202-8142-46B0-9C62-024C41D736EC}"/>
              </a:ext>
            </a:extLst>
          </p:cNvPr>
          <p:cNvSpPr/>
          <p:nvPr/>
        </p:nvSpPr>
        <p:spPr>
          <a:xfrm>
            <a:off x="6711809" y="230522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292665"/>
                </a:solidFill>
                <a:latin typeface="PT Sans"/>
              </a:rPr>
              <a:t>бракованные упаковки, короба, паллеты (фото бракованных изделий);</a:t>
            </a:r>
          </a:p>
        </p:txBody>
      </p:sp>
      <p:sp>
        <p:nvSpPr>
          <p:cNvPr id="99" name="AutoShape 2" descr="https://www.packaging-gateway.com/wp-content/uploads/sites/2/2017/09/img2-barcodescan-900x600.jpg">
            <a:extLst>
              <a:ext uri="{FF2B5EF4-FFF2-40B4-BE49-F238E27FC236}">
                <a16:creationId xmlns:a16="http://schemas.microsoft.com/office/drawing/2014/main" id="{4C034954-2953-4A16-B823-C5ABB3C08F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64588" y="322228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0" name="AutoShape 4" descr="https://www.packaging-gateway.com/wp-content/uploads/sites/2/2017/09/img2-barcodescan-900x600.jpg">
            <a:extLst>
              <a:ext uri="{FF2B5EF4-FFF2-40B4-BE49-F238E27FC236}">
                <a16:creationId xmlns:a16="http://schemas.microsoft.com/office/drawing/2014/main" id="{075F2EC3-C5A1-4E90-8EE3-56827A449E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16988" y="337468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77B5D513-DF08-423B-8ECB-4DFB15823E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085" y="704960"/>
            <a:ext cx="9278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 rtl="0"/>
            <a:r>
              <a:rPr lang="ru-RU" kern="1200" dirty="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Системы машинного зрения</a:t>
            </a:r>
            <a:endParaRPr kern="1200" dirty="0">
              <a:solidFill>
                <a:srgbClr val="292665"/>
              </a:solidFill>
              <a:latin typeface="PT Sans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E3C5E8F-3F7C-4F18-A6A3-C7092C762C7C}"/>
              </a:ext>
            </a:extLst>
          </p:cNvPr>
          <p:cNvSpPr/>
          <p:nvPr/>
        </p:nvSpPr>
        <p:spPr>
          <a:xfrm>
            <a:off x="4974501" y="2173468"/>
            <a:ext cx="5477598" cy="3356135"/>
          </a:xfrm>
          <a:custGeom>
            <a:avLst/>
            <a:gdLst/>
            <a:ahLst/>
            <a:cxnLst/>
            <a:rect l="l" t="t" r="r" b="b"/>
            <a:pathLst>
              <a:path w="9252585" h="2350770">
                <a:moveTo>
                  <a:pt x="0" y="2350630"/>
                </a:moveTo>
                <a:lnTo>
                  <a:pt x="9252000" y="2350630"/>
                </a:lnTo>
                <a:lnTo>
                  <a:pt x="9252000" y="0"/>
                </a:lnTo>
                <a:lnTo>
                  <a:pt x="0" y="0"/>
                </a:lnTo>
                <a:lnTo>
                  <a:pt x="0" y="235063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EE203A7-830A-4874-B084-7B9EC5FB1766}"/>
              </a:ext>
            </a:extLst>
          </p:cNvPr>
          <p:cNvSpPr/>
          <p:nvPr/>
        </p:nvSpPr>
        <p:spPr>
          <a:xfrm>
            <a:off x="5118100" y="2173468"/>
            <a:ext cx="5346700" cy="36779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705" marR="82550" indent="-179705">
              <a:lnSpc>
                <a:spcPct val="100000"/>
              </a:lnSpc>
              <a:spcBef>
                <a:spcPts val="484"/>
              </a:spcBef>
              <a:buClr>
                <a:srgbClr val="00AF4B"/>
              </a:buClr>
              <a:buFont typeface="PT Sans"/>
              <a:buChar char="•"/>
              <a:tabLst>
                <a:tab pos="180340" algn="l"/>
              </a:tabLst>
            </a:pPr>
            <a:r>
              <a:rPr lang="ru-RU" dirty="0">
                <a:solidFill>
                  <a:srgbClr val="292665"/>
                </a:solidFill>
                <a:latin typeface="PT Sans"/>
              </a:rPr>
              <a:t>Системы визуального контроля (учет, считывание штрих-кодов);</a:t>
            </a:r>
          </a:p>
          <a:p>
            <a:pPr marL="179705" indent="-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180340" algn="l"/>
              </a:tabLst>
            </a:pPr>
            <a:r>
              <a:rPr lang="ru-RU" dirty="0">
                <a:solidFill>
                  <a:srgbClr val="292665"/>
                </a:solidFill>
                <a:latin typeface="PT Sans"/>
              </a:rPr>
              <a:t>Контроль качества и инспекция продуктов питания;</a:t>
            </a:r>
          </a:p>
          <a:p>
            <a:pPr marL="179705" indent="-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180340" algn="l"/>
              </a:tabLst>
            </a:pPr>
            <a:r>
              <a:rPr lang="ru-RU" dirty="0">
                <a:solidFill>
                  <a:srgbClr val="292665"/>
                </a:solidFill>
                <a:latin typeface="PT Sans"/>
              </a:rPr>
              <a:t>Оценка качества упаковки готовой продукции;</a:t>
            </a:r>
          </a:p>
          <a:p>
            <a:pPr marL="179705" indent="-179705"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180340" algn="l"/>
              </a:tabLst>
            </a:pPr>
            <a:r>
              <a:rPr lang="ru-RU" dirty="0">
                <a:solidFill>
                  <a:srgbClr val="292665"/>
                </a:solidFill>
                <a:latin typeface="PT Sans"/>
              </a:rPr>
              <a:t>Проверка количества продукции в коробке;</a:t>
            </a:r>
          </a:p>
          <a:p>
            <a:pPr marL="179705" indent="-179705"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180340" algn="l"/>
              </a:tabLst>
            </a:pPr>
            <a:r>
              <a:rPr lang="ru-RU" dirty="0">
                <a:solidFill>
                  <a:srgbClr val="292665"/>
                </a:solidFill>
                <a:latin typeface="PT Sans"/>
              </a:rPr>
              <a:t>Проверка правильности дат;</a:t>
            </a:r>
          </a:p>
          <a:p>
            <a:pPr marL="179705" indent="-179705"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180340" algn="l"/>
              </a:tabLst>
            </a:pPr>
            <a:r>
              <a:rPr lang="ru-RU" dirty="0">
                <a:solidFill>
                  <a:srgbClr val="292665"/>
                </a:solidFill>
                <a:latin typeface="PT Sans"/>
              </a:rPr>
              <a:t>Проверка наличия различных кодов/маркировок и пр.;</a:t>
            </a:r>
          </a:p>
          <a:p>
            <a:pPr marL="179705" indent="-179705"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180340" algn="l"/>
              </a:tabLst>
            </a:pPr>
            <a:r>
              <a:rPr lang="ru-RU" dirty="0">
                <a:solidFill>
                  <a:srgbClr val="292665"/>
                </a:solidFill>
                <a:latin typeface="PT Sans"/>
              </a:rPr>
              <a:t>Занесение всей информации в базу данных.</a:t>
            </a:r>
          </a:p>
          <a:p>
            <a:pPr marL="179705" indent="-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180340" algn="l"/>
              </a:tabLst>
            </a:pPr>
            <a:endParaRPr lang="ru-RU" dirty="0">
              <a:solidFill>
                <a:srgbClr val="292665"/>
              </a:solidFill>
              <a:latin typeface="PT Sans"/>
            </a:endParaRPr>
          </a:p>
        </p:txBody>
      </p:sp>
      <p:pic>
        <p:nvPicPr>
          <p:cNvPr id="1026" name="Picture 2" descr="http://blog.blackbox.eu/wp-content/uploads/2015/06/Machine-Camera.jpg?w=640">
            <a:extLst>
              <a:ext uri="{FF2B5EF4-FFF2-40B4-BE49-F238E27FC236}">
                <a16:creationId xmlns:a16="http://schemas.microsoft.com/office/drawing/2014/main" id="{BDFE8EF9-C201-4F0B-9806-F8092D473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1" y="1495425"/>
            <a:ext cx="411956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1B141FBE-5512-45F8-86AD-BF8D53D4DCA6}"/>
              </a:ext>
            </a:extLst>
          </p:cNvPr>
          <p:cNvSpPr/>
          <p:nvPr/>
        </p:nvSpPr>
        <p:spPr>
          <a:xfrm>
            <a:off x="546100" y="1495424"/>
            <a:ext cx="4119563" cy="2286001"/>
          </a:xfrm>
          <a:custGeom>
            <a:avLst/>
            <a:gdLst/>
            <a:ahLst/>
            <a:cxnLst/>
            <a:rect l="l" t="t" r="r" b="b"/>
            <a:pathLst>
              <a:path w="9252585" h="2350770">
                <a:moveTo>
                  <a:pt x="0" y="2350630"/>
                </a:moveTo>
                <a:lnTo>
                  <a:pt x="9252000" y="2350630"/>
                </a:lnTo>
                <a:lnTo>
                  <a:pt x="9252000" y="0"/>
                </a:lnTo>
                <a:lnTo>
                  <a:pt x="0" y="0"/>
                </a:lnTo>
                <a:lnTo>
                  <a:pt x="0" y="235063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8B57F6-003B-4A3B-9CBA-2BA5081DB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99" y="4006289"/>
            <a:ext cx="4119563" cy="2286001"/>
          </a:xfrm>
          <a:prstGeom prst="rect">
            <a:avLst/>
          </a:prstGeom>
        </p:spPr>
      </p:pic>
      <p:sp>
        <p:nvSpPr>
          <p:cNvPr id="10" name="object 5">
            <a:extLst>
              <a:ext uri="{FF2B5EF4-FFF2-40B4-BE49-F238E27FC236}">
                <a16:creationId xmlns:a16="http://schemas.microsoft.com/office/drawing/2014/main" id="{9E22939D-9245-485F-9082-17223E4E4636}"/>
              </a:ext>
            </a:extLst>
          </p:cNvPr>
          <p:cNvSpPr/>
          <p:nvPr/>
        </p:nvSpPr>
        <p:spPr>
          <a:xfrm>
            <a:off x="546099" y="4006288"/>
            <a:ext cx="4119563" cy="2286001"/>
          </a:xfrm>
          <a:custGeom>
            <a:avLst/>
            <a:gdLst/>
            <a:ahLst/>
            <a:cxnLst/>
            <a:rect l="l" t="t" r="r" b="b"/>
            <a:pathLst>
              <a:path w="9252585" h="2350770">
                <a:moveTo>
                  <a:pt x="0" y="2350630"/>
                </a:moveTo>
                <a:lnTo>
                  <a:pt x="9252000" y="2350630"/>
                </a:lnTo>
                <a:lnTo>
                  <a:pt x="9252000" y="0"/>
                </a:lnTo>
                <a:lnTo>
                  <a:pt x="0" y="0"/>
                </a:lnTo>
                <a:lnTo>
                  <a:pt x="0" y="235063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8">
            <a:extLst>
              <a:ext uri="{FF2B5EF4-FFF2-40B4-BE49-F238E27FC236}">
                <a16:creationId xmlns:a16="http://schemas.microsoft.com/office/drawing/2014/main" id="{077C95DC-F9D4-4DDD-AD72-EC2BF6201AB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9853607" y="6858242"/>
            <a:ext cx="2184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dirty="0"/>
              <a:t>9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7264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552CB2BC-BCCB-43F8-AE2C-CACF0BBF51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7300" y="733425"/>
            <a:ext cx="9278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 rtl="0"/>
            <a:r>
              <a:rPr lang="en-US" kern="1200" dirty="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EMS </a:t>
            </a:r>
            <a:r>
              <a:rPr lang="ru-RU" kern="1200" dirty="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(</a:t>
            </a:r>
            <a:r>
              <a:rPr lang="ru-RU" kern="1200" dirty="0" err="1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Энергоменеджмент</a:t>
            </a:r>
            <a:r>
              <a:rPr lang="ru-RU" kern="1200" dirty="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)</a:t>
            </a:r>
            <a:endParaRPr kern="1200" dirty="0">
              <a:solidFill>
                <a:srgbClr val="292665"/>
              </a:solidFill>
              <a:latin typeface="PT Sans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1CDE54-DF36-4E4A-9C9B-675E3AEF7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8" b="1398"/>
          <a:stretch/>
        </p:blipFill>
        <p:spPr>
          <a:xfrm>
            <a:off x="3829554" y="1495425"/>
            <a:ext cx="3102769" cy="518160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BBA7A71-A0BF-4534-8836-F18E693A3A61}"/>
              </a:ext>
            </a:extLst>
          </p:cNvPr>
          <p:cNvSpPr/>
          <p:nvPr/>
        </p:nvSpPr>
        <p:spPr>
          <a:xfrm>
            <a:off x="6537828" y="2038231"/>
            <a:ext cx="4038600" cy="310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6905" lvl="2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tabLst>
                <a:tab pos="360045" algn="l"/>
              </a:tabLst>
            </a:pPr>
            <a:r>
              <a:rPr lang="ru-RU" dirty="0">
                <a:solidFill>
                  <a:srgbClr val="292665"/>
                </a:solidFill>
                <a:latin typeface="PT Sans"/>
              </a:rPr>
              <a:t>● выявление утечек и перерасходов по энергопотреблению;</a:t>
            </a:r>
          </a:p>
          <a:p>
            <a:pPr marL="636905" lvl="2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tabLst>
                <a:tab pos="360045" algn="l"/>
              </a:tabLst>
            </a:pPr>
            <a:r>
              <a:rPr lang="ru-RU" dirty="0">
                <a:solidFill>
                  <a:srgbClr val="292665"/>
                </a:solidFill>
                <a:latin typeface="PT Sans"/>
              </a:rPr>
              <a:t>● сравнение потребления по заводам;</a:t>
            </a:r>
          </a:p>
          <a:p>
            <a:pPr marL="636905" lvl="2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tabLst>
                <a:tab pos="360045" algn="l"/>
              </a:tabLst>
            </a:pPr>
            <a:r>
              <a:rPr lang="ru-RU" dirty="0">
                <a:solidFill>
                  <a:srgbClr val="292665"/>
                </a:solidFill>
                <a:latin typeface="PT Sans"/>
              </a:rPr>
              <a:t>● полная прозрачность всех энергетических потоков.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CC16A8-EF7F-43C4-9DEE-E0FD31C3D28B}"/>
              </a:ext>
            </a:extLst>
          </p:cNvPr>
          <p:cNvSpPr/>
          <p:nvPr/>
        </p:nvSpPr>
        <p:spPr>
          <a:xfrm>
            <a:off x="-272727" y="1622733"/>
            <a:ext cx="3964458" cy="3934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6905" lvl="2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tabLst>
                <a:tab pos="360045" algn="l"/>
              </a:tabLst>
            </a:pPr>
            <a:r>
              <a:rPr lang="ru-RU" dirty="0">
                <a:solidFill>
                  <a:srgbClr val="292665"/>
                </a:solidFill>
                <a:latin typeface="PT Sans"/>
              </a:rPr>
              <a:t>● распределение энергозатрат по местам их возникновения с пересчетом на единицу выпущенной продукции, партию, смену, цех и т.д.;</a:t>
            </a:r>
          </a:p>
          <a:p>
            <a:pPr marL="636905" lvl="2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tabLst>
                <a:tab pos="360045" algn="l"/>
              </a:tabLst>
            </a:pPr>
            <a:r>
              <a:rPr lang="ru-RU" dirty="0">
                <a:solidFill>
                  <a:srgbClr val="292665"/>
                </a:solidFill>
                <a:latin typeface="PT Sans"/>
              </a:rPr>
              <a:t>● автоматическое построение отчетности;</a:t>
            </a:r>
          </a:p>
          <a:p>
            <a:pPr marL="636905" lvl="2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tabLst>
                <a:tab pos="360045" algn="l"/>
              </a:tabLst>
            </a:pPr>
            <a:r>
              <a:rPr lang="ru-RU" dirty="0">
                <a:solidFill>
                  <a:srgbClr val="292665"/>
                </a:solidFill>
                <a:latin typeface="PT Sans"/>
              </a:rPr>
              <a:t>● энергетические балансы;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DA637A02-D7BD-46AA-8DC8-B9E363A7A3AD}"/>
              </a:ext>
            </a:extLst>
          </p:cNvPr>
          <p:cNvSpPr/>
          <p:nvPr/>
        </p:nvSpPr>
        <p:spPr>
          <a:xfrm>
            <a:off x="116972" y="1677181"/>
            <a:ext cx="3477128" cy="3954929"/>
          </a:xfrm>
          <a:custGeom>
            <a:avLst/>
            <a:gdLst/>
            <a:ahLst/>
            <a:cxnLst/>
            <a:rect l="l" t="t" r="r" b="b"/>
            <a:pathLst>
              <a:path w="9252585" h="2350770">
                <a:moveTo>
                  <a:pt x="0" y="2350630"/>
                </a:moveTo>
                <a:lnTo>
                  <a:pt x="9252000" y="2350630"/>
                </a:lnTo>
                <a:lnTo>
                  <a:pt x="9252000" y="0"/>
                </a:lnTo>
                <a:lnTo>
                  <a:pt x="0" y="0"/>
                </a:lnTo>
                <a:lnTo>
                  <a:pt x="0" y="235063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894DD4B-1861-458E-A2EA-6785DB032962}"/>
              </a:ext>
            </a:extLst>
          </p:cNvPr>
          <p:cNvSpPr/>
          <p:nvPr/>
        </p:nvSpPr>
        <p:spPr>
          <a:xfrm>
            <a:off x="7070146" y="1677181"/>
            <a:ext cx="3477128" cy="3954929"/>
          </a:xfrm>
          <a:custGeom>
            <a:avLst/>
            <a:gdLst/>
            <a:ahLst/>
            <a:cxnLst/>
            <a:rect l="l" t="t" r="r" b="b"/>
            <a:pathLst>
              <a:path w="9252585" h="2350770">
                <a:moveTo>
                  <a:pt x="0" y="2350630"/>
                </a:moveTo>
                <a:lnTo>
                  <a:pt x="9252000" y="2350630"/>
                </a:lnTo>
                <a:lnTo>
                  <a:pt x="9252000" y="0"/>
                </a:lnTo>
                <a:lnTo>
                  <a:pt x="0" y="0"/>
                </a:lnTo>
                <a:lnTo>
                  <a:pt x="0" y="235063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A114F0DC-E458-433A-834E-6A7E83E06FA0}"/>
              </a:ext>
            </a:extLst>
          </p:cNvPr>
          <p:cNvSpPr/>
          <p:nvPr/>
        </p:nvSpPr>
        <p:spPr>
          <a:xfrm>
            <a:off x="3829554" y="1495424"/>
            <a:ext cx="3102769" cy="5181601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8">
            <a:extLst>
              <a:ext uri="{FF2B5EF4-FFF2-40B4-BE49-F238E27FC236}">
                <a16:creationId xmlns:a16="http://schemas.microsoft.com/office/drawing/2014/main" id="{9F6F2D9A-6DAF-4F2E-973E-F78517A0463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9853607" y="6858242"/>
            <a:ext cx="2184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dirty="0"/>
              <a:t>10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4019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5E2BBA54-61AB-4A47-885C-5D048327A6F5}"/>
              </a:ext>
            </a:extLst>
          </p:cNvPr>
          <p:cNvSpPr txBox="1">
            <a:spLocks/>
          </p:cNvSpPr>
          <p:nvPr/>
        </p:nvSpPr>
        <p:spPr>
          <a:xfrm>
            <a:off x="707300" y="352425"/>
            <a:ext cx="9278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000" b="1" i="0">
                <a:solidFill>
                  <a:srgbClr val="00AF4B"/>
                </a:solidFill>
                <a:latin typeface="PF Din Text Universal"/>
                <a:ea typeface="+mj-ea"/>
                <a:cs typeface="PF Din Text Universal"/>
              </a:defRPr>
            </a:lvl1pPr>
          </a:lstStyle>
          <a:p>
            <a:pPr marL="12700" marR="5080" algn="l" rtl="0"/>
            <a:r>
              <a:rPr lang="ru-RU" kern="1200" dirty="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Складская </a:t>
            </a:r>
            <a:r>
              <a:rPr lang="ru-RU" kern="1200" dirty="0" err="1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интралогистика</a:t>
            </a:r>
            <a:endParaRPr lang="ru-RU" kern="1200" dirty="0">
              <a:solidFill>
                <a:srgbClr val="292665"/>
              </a:solidFill>
              <a:latin typeface="PT Sans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7AFD16-0C72-4A0C-953D-BD25E14D2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300" y="1119657"/>
            <a:ext cx="2708234" cy="264522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6EDA1BD-C167-42DA-8A35-9D8CD19F1B67}"/>
              </a:ext>
            </a:extLst>
          </p:cNvPr>
          <p:cNvSpPr/>
          <p:nvPr/>
        </p:nvSpPr>
        <p:spPr>
          <a:xfrm>
            <a:off x="-444500" y="1140833"/>
            <a:ext cx="7543800" cy="5248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автоматическое считывание штрихкодов;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стеллажные системы хранения;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сортировочные системы;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штабелеры;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системы перемещения паллет;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конвейерные системы;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 err="1">
                <a:solidFill>
                  <a:srgbClr val="292665"/>
                </a:solidFill>
                <a:latin typeface="PT Sans"/>
              </a:rPr>
              <a:t>Pick-by-Light</a:t>
            </a:r>
            <a:r>
              <a:rPr lang="ru-RU" sz="1600" dirty="0">
                <a:solidFill>
                  <a:srgbClr val="292665"/>
                </a:solidFill>
                <a:latin typeface="PT Sans"/>
              </a:rPr>
              <a:t>/</a:t>
            </a:r>
            <a:r>
              <a:rPr lang="ru-RU" sz="1600" dirty="0" err="1">
                <a:solidFill>
                  <a:srgbClr val="292665"/>
                </a:solidFill>
                <a:latin typeface="PT Sans"/>
              </a:rPr>
              <a:t>Put-to-Light</a:t>
            </a:r>
            <a:r>
              <a:rPr lang="ru-RU" sz="1600" dirty="0">
                <a:solidFill>
                  <a:srgbClr val="292665"/>
                </a:solidFill>
                <a:latin typeface="PT Sans"/>
              </a:rPr>
              <a:t> (Системы сортировки и комплектации на световых сигналах и датчиках);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технология </a:t>
            </a:r>
            <a:r>
              <a:rPr lang="en-US" sz="1600" dirty="0">
                <a:solidFill>
                  <a:srgbClr val="292665"/>
                </a:solidFill>
                <a:latin typeface="PT Sans"/>
              </a:rPr>
              <a:t>RFID (</a:t>
            </a:r>
            <a:r>
              <a:rPr lang="ru-RU" sz="1600" dirty="0">
                <a:solidFill>
                  <a:srgbClr val="292665"/>
                </a:solidFill>
                <a:latin typeface="PT Sans"/>
              </a:rPr>
              <a:t>Радиочастотные метки);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системами определения весогабаритных характеристик грузов;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 err="1">
                <a:solidFill>
                  <a:srgbClr val="292665"/>
                </a:solidFill>
                <a:latin typeface="PT Sans"/>
              </a:rPr>
              <a:t>роботехнические</a:t>
            </a:r>
            <a:r>
              <a:rPr lang="ru-RU" sz="1600" dirty="0">
                <a:solidFill>
                  <a:srgbClr val="292665"/>
                </a:solidFill>
                <a:latin typeface="PT Sans"/>
              </a:rPr>
              <a:t> решения;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 err="1">
                <a:solidFill>
                  <a:srgbClr val="292665"/>
                </a:solidFill>
                <a:latin typeface="PT Sans"/>
              </a:rPr>
              <a:t>чеквейеры</a:t>
            </a:r>
            <a:r>
              <a:rPr lang="ru-RU" sz="1600" dirty="0">
                <a:solidFill>
                  <a:srgbClr val="292665"/>
                </a:solidFill>
                <a:latin typeface="PT Sans"/>
              </a:rPr>
              <a:t>.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0F645BE-B948-4ACE-8A11-08AE67F8DE83}"/>
              </a:ext>
            </a:extLst>
          </p:cNvPr>
          <p:cNvGrpSpPr/>
          <p:nvPr/>
        </p:nvGrpSpPr>
        <p:grpSpPr>
          <a:xfrm>
            <a:off x="7231720" y="5267260"/>
            <a:ext cx="3240360" cy="1536107"/>
            <a:chOff x="5767586" y="2990277"/>
            <a:chExt cx="4081958" cy="202289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6604CB59-C593-4B2E-AAAA-70F1106AF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72" b="28055"/>
            <a:stretch/>
          </p:blipFill>
          <p:spPr>
            <a:xfrm>
              <a:off x="6413432" y="2990277"/>
              <a:ext cx="3436112" cy="2022899"/>
            </a:xfrm>
            <a:prstGeom prst="rect">
              <a:avLst/>
            </a:prstGeom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542D1923-F45A-460C-A9E3-40983A70B8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67" t="88791" r="42731" b="295"/>
            <a:stretch/>
          </p:blipFill>
          <p:spPr bwMode="auto">
            <a:xfrm>
              <a:off x="5767586" y="3359327"/>
              <a:ext cx="1849710" cy="861761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3" name="object 10">
            <a:extLst>
              <a:ext uri="{FF2B5EF4-FFF2-40B4-BE49-F238E27FC236}">
                <a16:creationId xmlns:a16="http://schemas.microsoft.com/office/drawing/2014/main" id="{1902C6C0-AEA4-4570-9312-CDE29D33CB89}"/>
              </a:ext>
            </a:extLst>
          </p:cNvPr>
          <p:cNvSpPr/>
          <p:nvPr/>
        </p:nvSpPr>
        <p:spPr>
          <a:xfrm>
            <a:off x="7480300" y="1119657"/>
            <a:ext cx="2708234" cy="2645228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88">
            <a:extLst>
              <a:ext uri="{FF2B5EF4-FFF2-40B4-BE49-F238E27FC236}">
                <a16:creationId xmlns:a16="http://schemas.microsoft.com/office/drawing/2014/main" id="{96E65596-E9E7-47F2-871E-DBB3C62A90F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9853607" y="6858242"/>
            <a:ext cx="2184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dirty="0"/>
              <a:t>11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1308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452" y="200025"/>
            <a:ext cx="8083550" cy="144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12700" marR="5080">
              <a:defRPr sz="3000" b="1" i="0">
                <a:solidFill>
                  <a:srgbClr val="292665"/>
                </a:solidFill>
                <a:latin typeface="PT Sans"/>
              </a:defRPr>
            </a:lvl1pPr>
          </a:lstStyle>
          <a:p>
            <a:r>
              <a:rPr lang="ru-RU" sz="3200" dirty="0"/>
              <a:t>Имитационной модели технологического процесса</a:t>
            </a:r>
          </a:p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4051300" y="1646575"/>
            <a:ext cx="2808605" cy="14029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dirty="0">
                <a:solidFill>
                  <a:srgbClr val="292665"/>
                </a:solidFill>
                <a:latin typeface="PT Sans"/>
              </a:rPr>
              <a:t>Тренажер</a:t>
            </a:r>
          </a:p>
          <a:p>
            <a:pPr marL="192405" marR="129539" indent="-179705">
              <a:lnSpc>
                <a:spcPct val="100000"/>
              </a:lnSpc>
              <a:spcBef>
                <a:spcPts val="484"/>
              </a:spcBef>
              <a:buClr>
                <a:srgbClr val="00AF4B"/>
              </a:buClr>
              <a:buFont typeface="PT Sans"/>
              <a:buChar char="•"/>
              <a:tabLst>
                <a:tab pos="193040" algn="l"/>
              </a:tabLst>
            </a:pPr>
            <a:r>
              <a:rPr sz="1600" dirty="0">
                <a:solidFill>
                  <a:srgbClr val="292665"/>
                </a:solidFill>
                <a:latin typeface="PT Sans"/>
              </a:rPr>
              <a:t>Создание тренажера для тренировки операторов.</a:t>
            </a:r>
          </a:p>
          <a:p>
            <a:pPr marL="192405" marR="5080" indent="-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193040" algn="l"/>
              </a:tabLst>
            </a:pPr>
            <a:r>
              <a:rPr sz="1600" dirty="0">
                <a:solidFill>
                  <a:srgbClr val="292665"/>
                </a:solidFill>
                <a:latin typeface="PT Sans"/>
              </a:rPr>
              <a:t>Моделирование сложных и </a:t>
            </a:r>
            <a:r>
              <a:rPr sz="1600" dirty="0" err="1">
                <a:solidFill>
                  <a:srgbClr val="292665"/>
                </a:solidFill>
                <a:latin typeface="PT Sans"/>
              </a:rPr>
              <a:t>аварийных</a:t>
            </a:r>
            <a:r>
              <a:rPr sz="1600" dirty="0">
                <a:solidFill>
                  <a:srgbClr val="292665"/>
                </a:solidFill>
                <a:latin typeface="PT Sans"/>
              </a:rPr>
              <a:t> </a:t>
            </a:r>
            <a:r>
              <a:rPr sz="1600" dirty="0" err="1">
                <a:solidFill>
                  <a:srgbClr val="292665"/>
                </a:solidFill>
                <a:latin typeface="PT Sans"/>
              </a:rPr>
              <a:t>ситуаций</a:t>
            </a:r>
            <a:endParaRPr sz="1600" dirty="0">
              <a:solidFill>
                <a:srgbClr val="292665"/>
              </a:solidFill>
              <a:latin typeface="PT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51300" y="3253162"/>
            <a:ext cx="2987675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buClr>
                <a:srgbClr val="00AF4B"/>
              </a:buClr>
              <a:tabLst>
                <a:tab pos="193040" algn="l"/>
              </a:tabLst>
            </a:pPr>
            <a:r>
              <a:rPr lang="ru-RU" b="1" dirty="0">
                <a:solidFill>
                  <a:srgbClr val="292665"/>
                </a:solidFill>
                <a:latin typeface="PT Sans"/>
              </a:rPr>
              <a:t>Эффективность</a:t>
            </a:r>
            <a:endParaRPr lang="ru-RU" dirty="0">
              <a:solidFill>
                <a:srgbClr val="292665"/>
              </a:solidFill>
              <a:latin typeface="PT Sans"/>
            </a:endParaRPr>
          </a:p>
          <a:p>
            <a:pPr marL="192405" indent="-179705">
              <a:buClr>
                <a:srgbClr val="00AF4B"/>
              </a:buClr>
              <a:buFont typeface="PT Sans"/>
              <a:buChar char="•"/>
              <a:tabLst>
                <a:tab pos="193040" algn="l"/>
              </a:tabLst>
            </a:pPr>
            <a:r>
              <a:rPr sz="1600" dirty="0" err="1">
                <a:solidFill>
                  <a:srgbClr val="292665"/>
                </a:solidFill>
                <a:latin typeface="PT Sans"/>
              </a:rPr>
              <a:t>Выявление</a:t>
            </a:r>
            <a:r>
              <a:rPr sz="1600" dirty="0">
                <a:solidFill>
                  <a:srgbClr val="292665"/>
                </a:solidFill>
                <a:latin typeface="PT Sans"/>
              </a:rPr>
              <a:t> проблем и трудно уловимых</a:t>
            </a:r>
          </a:p>
          <a:p>
            <a:pPr marL="192405" marR="5080" indent="-179705"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193040" algn="l"/>
              </a:tabLst>
            </a:pPr>
            <a:r>
              <a:rPr sz="1600" dirty="0">
                <a:solidFill>
                  <a:srgbClr val="292665"/>
                </a:solidFill>
                <a:latin typeface="PT Sans"/>
              </a:rPr>
              <a:t>технологических ошибок на </a:t>
            </a:r>
            <a:r>
              <a:rPr sz="1600" dirty="0" err="1">
                <a:solidFill>
                  <a:srgbClr val="292665"/>
                </a:solidFill>
                <a:latin typeface="PT Sans"/>
              </a:rPr>
              <a:t>этапе</a:t>
            </a:r>
            <a:r>
              <a:rPr sz="1600" dirty="0">
                <a:solidFill>
                  <a:srgbClr val="292665"/>
                </a:solidFill>
                <a:latin typeface="PT Sans"/>
              </a:rPr>
              <a:t> </a:t>
            </a:r>
            <a:r>
              <a:rPr sz="1600" dirty="0" err="1">
                <a:solidFill>
                  <a:srgbClr val="292665"/>
                </a:solidFill>
                <a:latin typeface="PT Sans"/>
              </a:rPr>
              <a:t>отладки</a:t>
            </a:r>
            <a:endParaRPr sz="1600" dirty="0">
              <a:solidFill>
                <a:srgbClr val="292665"/>
              </a:solidFill>
              <a:latin typeface="PT Sans"/>
            </a:endParaRPr>
          </a:p>
          <a:p>
            <a:pPr marL="192405" marR="160655" indent="-179705"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193040" algn="l"/>
              </a:tabLst>
            </a:pPr>
            <a:r>
              <a:rPr sz="1600" dirty="0">
                <a:solidFill>
                  <a:srgbClr val="292665"/>
                </a:solidFill>
                <a:latin typeface="PT Sans"/>
              </a:rPr>
              <a:t>Поиск наиболее эффективного режима работы установки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528786" y="5611237"/>
            <a:ext cx="293751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Bef>
                <a:spcPts val="645"/>
              </a:spcBef>
            </a:pPr>
            <a:r>
              <a:rPr sz="1600" b="1" dirty="0" err="1">
                <a:solidFill>
                  <a:srgbClr val="292665"/>
                </a:solidFill>
                <a:latin typeface="PT Sans"/>
              </a:rPr>
              <a:t>Универсальность</a:t>
            </a:r>
            <a:endParaRPr sz="1600" b="1" dirty="0">
              <a:solidFill>
                <a:srgbClr val="292665"/>
              </a:solidFill>
              <a:latin typeface="PT Sans"/>
            </a:endParaRPr>
          </a:p>
          <a:p>
            <a:pPr marL="192405" marR="5080" indent="-179705">
              <a:lnSpc>
                <a:spcPct val="100000"/>
              </a:lnSpc>
              <a:spcBef>
                <a:spcPts val="484"/>
              </a:spcBef>
              <a:buClr>
                <a:srgbClr val="00AF4B"/>
              </a:buClr>
              <a:buFont typeface="PT Sans"/>
              <a:buChar char="•"/>
              <a:tabLst>
                <a:tab pos="193040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Моделирование разных областей производства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540799" y="1641710"/>
            <a:ext cx="280860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b="1" dirty="0">
                <a:solidFill>
                  <a:srgbClr val="292665"/>
                </a:solidFill>
                <a:latin typeface="PT Sans"/>
              </a:rPr>
              <a:t>Сокращение затрат и времени на: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496563" y="2249529"/>
            <a:ext cx="2919730" cy="3029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2405" marR="5080" indent="-179705">
              <a:spcBef>
                <a:spcPts val="484"/>
              </a:spcBef>
              <a:buClr>
                <a:srgbClr val="00AF4B"/>
              </a:buClr>
              <a:buFont typeface="PT Sans"/>
              <a:buChar char="•"/>
              <a:tabLst>
                <a:tab pos="193040" algn="l"/>
              </a:tabLst>
            </a:pPr>
            <a:r>
              <a:rPr sz="1600" dirty="0">
                <a:solidFill>
                  <a:srgbClr val="292665"/>
                </a:solidFill>
                <a:latin typeface="PT Sans"/>
              </a:rPr>
              <a:t>потери энергии, продуктов и</a:t>
            </a:r>
          </a:p>
          <a:p>
            <a:pPr marL="192405" marR="5080" indent="-179705">
              <a:spcBef>
                <a:spcPts val="484"/>
              </a:spcBef>
              <a:buClr>
                <a:srgbClr val="00AF4B"/>
              </a:buClr>
              <a:buFont typeface="PT Sans"/>
              <a:buChar char="•"/>
              <a:tabLst>
                <a:tab pos="193040" algn="l"/>
              </a:tabLst>
            </a:pPr>
            <a:r>
              <a:rPr sz="1600" dirty="0">
                <a:solidFill>
                  <a:srgbClr val="292665"/>
                </a:solidFill>
                <a:latin typeface="PT Sans"/>
              </a:rPr>
              <a:t>материалов при вводе в эксплуатацию</a:t>
            </a:r>
          </a:p>
          <a:p>
            <a:pPr marL="192405" marR="5080" indent="-179705">
              <a:spcBef>
                <a:spcPts val="484"/>
              </a:spcBef>
              <a:buClr>
                <a:srgbClr val="00AF4B"/>
              </a:buClr>
              <a:buFont typeface="PT Sans"/>
              <a:buChar char="•"/>
              <a:tabLst>
                <a:tab pos="193040" algn="l"/>
              </a:tabLst>
            </a:pPr>
            <a:r>
              <a:rPr sz="1600" dirty="0">
                <a:solidFill>
                  <a:srgbClr val="292665"/>
                </a:solidFill>
                <a:latin typeface="PT Sans"/>
              </a:rPr>
              <a:t>( FAT – Factory Acceptance Test) </a:t>
            </a:r>
            <a:r>
              <a:rPr sz="1600" dirty="0" err="1">
                <a:solidFill>
                  <a:srgbClr val="292665"/>
                </a:solidFill>
                <a:latin typeface="PT Sans"/>
              </a:rPr>
              <a:t>приёмосдаточные</a:t>
            </a:r>
            <a:r>
              <a:rPr sz="1600" dirty="0">
                <a:solidFill>
                  <a:srgbClr val="292665"/>
                </a:solidFill>
                <a:latin typeface="PT Sans"/>
              </a:rPr>
              <a:t> испытания</a:t>
            </a:r>
          </a:p>
          <a:p>
            <a:pPr marL="192405" marR="5080" indent="-179705">
              <a:spcBef>
                <a:spcPts val="484"/>
              </a:spcBef>
              <a:buClr>
                <a:srgbClr val="00AF4B"/>
              </a:buClr>
              <a:buFont typeface="PT Sans"/>
              <a:buChar char="•"/>
              <a:tabLst>
                <a:tab pos="193040" algn="l"/>
              </a:tabLst>
            </a:pPr>
            <a:r>
              <a:rPr sz="1600" dirty="0">
                <a:solidFill>
                  <a:srgbClr val="292665"/>
                </a:solidFill>
                <a:latin typeface="PT Sans"/>
              </a:rPr>
              <a:t>Обучение</a:t>
            </a:r>
          </a:p>
          <a:p>
            <a:pPr marL="192405" marR="5080" indent="-179705">
              <a:spcBef>
                <a:spcPts val="484"/>
              </a:spcBef>
              <a:buClr>
                <a:srgbClr val="00AF4B"/>
              </a:buClr>
              <a:buFont typeface="PT Sans"/>
              <a:buChar char="•"/>
              <a:tabLst>
                <a:tab pos="193040" algn="l"/>
              </a:tabLst>
            </a:pPr>
            <a:r>
              <a:rPr sz="1600" dirty="0">
                <a:solidFill>
                  <a:srgbClr val="292665"/>
                </a:solidFill>
                <a:latin typeface="PT Sans"/>
              </a:rPr>
              <a:t>времени ввода в эксплуатацию и </a:t>
            </a:r>
            <a:r>
              <a:rPr sz="1600" dirty="0" err="1">
                <a:solidFill>
                  <a:srgbClr val="292665"/>
                </a:solidFill>
                <a:latin typeface="PT Sans"/>
              </a:rPr>
              <a:t>ее</a:t>
            </a:r>
            <a:r>
              <a:rPr sz="1600" dirty="0">
                <a:solidFill>
                  <a:srgbClr val="292665"/>
                </a:solidFill>
                <a:latin typeface="PT Sans"/>
              </a:rPr>
              <a:t> </a:t>
            </a:r>
            <a:r>
              <a:rPr sz="1600" dirty="0" err="1">
                <a:solidFill>
                  <a:srgbClr val="292665"/>
                </a:solidFill>
                <a:latin typeface="PT Sans"/>
              </a:rPr>
              <a:t>стоимости</a:t>
            </a:r>
            <a:endParaRPr sz="1600" dirty="0">
              <a:solidFill>
                <a:srgbClr val="292665"/>
              </a:solidFill>
              <a:latin typeface="PT Sans"/>
            </a:endParaRPr>
          </a:p>
          <a:p>
            <a:pPr marL="192405" marR="5080" indent="-179705">
              <a:spcBef>
                <a:spcPts val="484"/>
              </a:spcBef>
              <a:buClr>
                <a:srgbClr val="00AF4B"/>
              </a:buClr>
              <a:buFont typeface="PT Sans"/>
              <a:buChar char="•"/>
              <a:tabLst>
                <a:tab pos="193040" algn="l"/>
              </a:tabLst>
            </a:pPr>
            <a:r>
              <a:rPr sz="1600" dirty="0">
                <a:solidFill>
                  <a:srgbClr val="292665"/>
                </a:solidFill>
                <a:latin typeface="PT Sans"/>
              </a:rPr>
              <a:t>простой оборудования</a:t>
            </a:r>
          </a:p>
        </p:txBody>
      </p:sp>
      <p:sp>
        <p:nvSpPr>
          <p:cNvPr id="9" name="object 9"/>
          <p:cNvSpPr/>
          <p:nvPr/>
        </p:nvSpPr>
        <p:spPr>
          <a:xfrm>
            <a:off x="892007" y="1649484"/>
            <a:ext cx="2477998" cy="2231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2007" y="1649484"/>
            <a:ext cx="2450957" cy="2231390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2007" y="4055486"/>
            <a:ext cx="2477998" cy="22313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2007" y="4055486"/>
            <a:ext cx="2450957" cy="2231390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9778962" y="6960492"/>
            <a:ext cx="2184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1</a:t>
            </a:r>
            <a:r>
              <a:rPr lang="ru-RU" dirty="0"/>
              <a:t>2</a:t>
            </a:r>
            <a:endParaRPr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B9BFCA4-71BF-4C8F-B94B-A180C03716BF}"/>
              </a:ext>
            </a:extLst>
          </p:cNvPr>
          <p:cNvSpPr/>
          <p:nvPr/>
        </p:nvSpPr>
        <p:spPr>
          <a:xfrm>
            <a:off x="4051300" y="5611237"/>
            <a:ext cx="2769150" cy="925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buClr>
                <a:srgbClr val="00AF4B"/>
              </a:buClr>
              <a:tabLst>
                <a:tab pos="193040" algn="l"/>
              </a:tabLst>
            </a:pPr>
            <a:r>
              <a:rPr lang="ru-RU" b="1" dirty="0">
                <a:solidFill>
                  <a:srgbClr val="292665"/>
                </a:solidFill>
                <a:latin typeface="PT Sans"/>
              </a:rPr>
              <a:t>Наглядность</a:t>
            </a:r>
          </a:p>
          <a:p>
            <a:pPr marL="192405" indent="-179705">
              <a:lnSpc>
                <a:spcPct val="100000"/>
              </a:lnSpc>
              <a:spcBef>
                <a:spcPts val="484"/>
              </a:spcBef>
              <a:buClr>
                <a:srgbClr val="00AF4B"/>
              </a:buClr>
              <a:buFont typeface="PT Sans"/>
              <a:buChar char="•"/>
              <a:tabLst>
                <a:tab pos="193040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Визуализация процессов работы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ject 78"/>
          <p:cNvSpPr/>
          <p:nvPr/>
        </p:nvSpPr>
        <p:spPr>
          <a:xfrm>
            <a:off x="5180800" y="3500767"/>
            <a:ext cx="1012190" cy="347980"/>
          </a:xfrm>
          <a:custGeom>
            <a:avLst/>
            <a:gdLst/>
            <a:ahLst/>
            <a:cxnLst/>
            <a:rect l="l" t="t" r="r" b="b"/>
            <a:pathLst>
              <a:path w="1012189" h="347979">
                <a:moveTo>
                  <a:pt x="0" y="347548"/>
                </a:moveTo>
                <a:lnTo>
                  <a:pt x="1011999" y="347548"/>
                </a:lnTo>
                <a:lnTo>
                  <a:pt x="1011999" y="0"/>
                </a:lnTo>
                <a:lnTo>
                  <a:pt x="0" y="0"/>
                </a:lnTo>
                <a:lnTo>
                  <a:pt x="0" y="3475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707299" y="306683"/>
            <a:ext cx="8044180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12700" marR="5080">
              <a:defRPr sz="3000" b="1" i="0">
                <a:solidFill>
                  <a:srgbClr val="292665"/>
                </a:solidFill>
                <a:latin typeface="PT Sans"/>
              </a:defRPr>
            </a:lvl1pPr>
          </a:lstStyle>
          <a:p>
            <a:r>
              <a:rPr dirty="0" err="1"/>
              <a:t>Комплексная</a:t>
            </a:r>
            <a:r>
              <a:rPr dirty="0"/>
              <a:t> </a:t>
            </a:r>
            <a:r>
              <a:rPr dirty="0" err="1"/>
              <a:t>система</a:t>
            </a:r>
            <a:r>
              <a:rPr dirty="0"/>
              <a:t> мониторинга, контроля и управления работой производства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299" y="1800225"/>
            <a:ext cx="913638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12700" marR="5080">
              <a:lnSpc>
                <a:spcPct val="100000"/>
              </a:lnSpc>
              <a:defRPr sz="1600" b="1">
                <a:solidFill>
                  <a:srgbClr val="292665"/>
                </a:solidFill>
                <a:latin typeface="PT Sans"/>
              </a:defRPr>
            </a:lvl1pPr>
          </a:lstStyle>
          <a:p>
            <a:r>
              <a:rPr dirty="0"/>
              <a:t>Система способна отслеживать, регулировать, собирать, анализировать и хранить неограниченное количество параметров, а главное, своевременно оповещать дежурный персонал и </a:t>
            </a:r>
            <a:r>
              <a:rPr dirty="0" err="1"/>
              <a:t>удаленных</a:t>
            </a:r>
            <a:r>
              <a:rPr dirty="0"/>
              <a:t> </a:t>
            </a:r>
            <a:r>
              <a:rPr dirty="0" err="1"/>
              <a:t>ответственных</a:t>
            </a:r>
            <a:r>
              <a:rPr dirty="0"/>
              <a:t> </a:t>
            </a:r>
            <a:r>
              <a:rPr dirty="0" err="1"/>
              <a:t>лиц</a:t>
            </a:r>
            <a:r>
              <a:rPr lang="ru-RU" dirty="0"/>
              <a:t> о ситуации на объекте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20001" y="3057615"/>
            <a:ext cx="2964180" cy="3416451"/>
          </a:xfrm>
          <a:prstGeom prst="rect">
            <a:avLst/>
          </a:prstGeom>
          <a:ln w="12700">
            <a:solidFill>
              <a:srgbClr val="00AF4B"/>
            </a:solidFill>
          </a:ln>
        </p:spPr>
        <p:txBody>
          <a:bodyPr vert="horz" wrap="square" lIns="0" tIns="180000" rIns="0" bIns="0" rtlCol="0">
            <a:noAutofit/>
          </a:bodyPr>
          <a:lstStyle/>
          <a:p>
            <a:pPr marL="179705" marR="338455">
              <a:lnSpc>
                <a:spcPct val="100000"/>
              </a:lnSpc>
            </a:pPr>
            <a:r>
              <a:rPr sz="1600" b="1" dirty="0">
                <a:solidFill>
                  <a:srgbClr val="292665"/>
                </a:solidFill>
                <a:latin typeface="PT Sans"/>
              </a:rPr>
              <a:t>Внедрение </a:t>
            </a:r>
            <a:r>
              <a:rPr sz="1600" b="1" dirty="0" err="1">
                <a:solidFill>
                  <a:srgbClr val="292665"/>
                </a:solidFill>
                <a:latin typeface="PT Sans"/>
              </a:rPr>
              <a:t>системы</a:t>
            </a:r>
            <a:r>
              <a:rPr sz="1600" b="1" dirty="0">
                <a:solidFill>
                  <a:srgbClr val="292665"/>
                </a:solidFill>
                <a:latin typeface="PT Sans"/>
              </a:rPr>
              <a:t> </a:t>
            </a:r>
            <a:r>
              <a:rPr sz="1600" b="1" dirty="0" err="1">
                <a:solidFill>
                  <a:srgbClr val="292665"/>
                </a:solidFill>
                <a:latin typeface="PT Sans"/>
              </a:rPr>
              <a:t>позволит</a:t>
            </a:r>
            <a:r>
              <a:rPr sz="1600" b="1" dirty="0">
                <a:solidFill>
                  <a:srgbClr val="292665"/>
                </a:solidFill>
                <a:latin typeface="PT Sans"/>
              </a:rPr>
              <a:t> обеспечить:</a:t>
            </a:r>
          </a:p>
          <a:p>
            <a:pPr marL="359410" marR="280670" indent="-179705">
              <a:lnSpc>
                <a:spcPct val="100000"/>
              </a:lnSpc>
              <a:spcBef>
                <a:spcPts val="484"/>
              </a:spcBef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sz="1200" dirty="0">
                <a:solidFill>
                  <a:srgbClr val="292665"/>
                </a:solidFill>
                <a:latin typeface="PT Sans"/>
              </a:rPr>
              <a:t>Дистанционное управление тех- нологическим оборудованием, его оперативный контроль </a:t>
            </a:r>
            <a:r>
              <a:rPr sz="1200" dirty="0">
                <a:solidFill>
                  <a:srgbClr val="00AF4B"/>
                </a:solidFill>
                <a:latin typeface="PT Sans"/>
                <a:cs typeface="PT Sans"/>
              </a:rPr>
              <a:t>;</a:t>
            </a:r>
            <a:endParaRPr sz="1200" dirty="0">
              <a:latin typeface="PT Sans"/>
              <a:cs typeface="PT Sans"/>
            </a:endParaRPr>
          </a:p>
          <a:p>
            <a:pPr marL="359410" marR="226695" indent="-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sz="1200" dirty="0">
                <a:solidFill>
                  <a:srgbClr val="292665"/>
                </a:solidFill>
                <a:latin typeface="PT Sans"/>
              </a:rPr>
              <a:t>Развитый и удобный </a:t>
            </a:r>
            <a:r>
              <a:rPr sz="1200" dirty="0" err="1">
                <a:solidFill>
                  <a:srgbClr val="292665"/>
                </a:solidFill>
                <a:latin typeface="PT Sans"/>
              </a:rPr>
              <a:t>для</a:t>
            </a:r>
            <a:r>
              <a:rPr sz="1200" dirty="0">
                <a:solidFill>
                  <a:srgbClr val="292665"/>
                </a:solidFill>
                <a:latin typeface="PT Sans"/>
              </a:rPr>
              <a:t> </a:t>
            </a:r>
            <a:r>
              <a:rPr sz="1200" dirty="0" err="1">
                <a:solidFill>
                  <a:srgbClr val="292665"/>
                </a:solidFill>
                <a:latin typeface="PT Sans"/>
              </a:rPr>
              <a:t>использования</a:t>
            </a:r>
            <a:r>
              <a:rPr sz="1200" dirty="0">
                <a:solidFill>
                  <a:srgbClr val="292665"/>
                </a:solidFill>
                <a:latin typeface="PT Sans"/>
              </a:rPr>
              <a:t> </a:t>
            </a:r>
            <a:r>
              <a:rPr sz="1200" dirty="0" err="1">
                <a:solidFill>
                  <a:srgbClr val="292665"/>
                </a:solidFill>
                <a:latin typeface="PT Sans"/>
              </a:rPr>
              <a:t>человеко-машинный</a:t>
            </a:r>
            <a:r>
              <a:rPr sz="1200" dirty="0">
                <a:solidFill>
                  <a:srgbClr val="292665"/>
                </a:solidFill>
                <a:latin typeface="PT Sans"/>
              </a:rPr>
              <a:t> </a:t>
            </a:r>
            <a:r>
              <a:rPr sz="1200" dirty="0" err="1">
                <a:solidFill>
                  <a:srgbClr val="292665"/>
                </a:solidFill>
                <a:latin typeface="PT Sans"/>
              </a:rPr>
              <a:t>графический</a:t>
            </a:r>
            <a:r>
              <a:rPr sz="1200" dirty="0">
                <a:solidFill>
                  <a:srgbClr val="292665"/>
                </a:solidFill>
                <a:latin typeface="PT Sans"/>
              </a:rPr>
              <a:t> интерфейс, предоставление персоналу </a:t>
            </a:r>
            <a:r>
              <a:rPr sz="1200" dirty="0" err="1">
                <a:solidFill>
                  <a:srgbClr val="292665"/>
                </a:solidFill>
                <a:latin typeface="PT Sans"/>
              </a:rPr>
              <a:t>исчерпывающей</a:t>
            </a:r>
            <a:r>
              <a:rPr sz="1200" dirty="0">
                <a:solidFill>
                  <a:srgbClr val="292665"/>
                </a:solidFill>
                <a:latin typeface="PT Sans"/>
              </a:rPr>
              <a:t> </a:t>
            </a:r>
            <a:r>
              <a:rPr sz="1200" dirty="0" err="1">
                <a:solidFill>
                  <a:srgbClr val="292665"/>
                </a:solidFill>
                <a:latin typeface="PT Sans"/>
              </a:rPr>
              <a:t>оперативной</a:t>
            </a:r>
            <a:r>
              <a:rPr sz="1200" dirty="0">
                <a:solidFill>
                  <a:srgbClr val="292665"/>
                </a:solidFill>
                <a:latin typeface="PT Sans"/>
              </a:rPr>
              <a:t> и </a:t>
            </a:r>
            <a:r>
              <a:rPr sz="1200" dirty="0" err="1">
                <a:solidFill>
                  <a:srgbClr val="292665"/>
                </a:solidFill>
                <a:latin typeface="PT Sans"/>
              </a:rPr>
              <a:t>архивной</a:t>
            </a:r>
            <a:r>
              <a:rPr sz="1200" dirty="0">
                <a:solidFill>
                  <a:srgbClr val="292665"/>
                </a:solidFill>
                <a:latin typeface="PT Sans"/>
              </a:rPr>
              <a:t> </a:t>
            </a:r>
            <a:r>
              <a:rPr sz="1200" dirty="0" err="1">
                <a:solidFill>
                  <a:srgbClr val="292665"/>
                </a:solidFill>
                <a:latin typeface="PT Sans"/>
              </a:rPr>
              <a:t>технологической</a:t>
            </a:r>
            <a:r>
              <a:rPr sz="1200" dirty="0">
                <a:solidFill>
                  <a:srgbClr val="292665"/>
                </a:solidFill>
                <a:latin typeface="PT Sans"/>
              </a:rPr>
              <a:t> информации,</a:t>
            </a:r>
          </a:p>
          <a:p>
            <a:pPr marL="359410" marR="226695" indent="-179705"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sz="1200" dirty="0">
                <a:solidFill>
                  <a:srgbClr val="292665"/>
                </a:solidFill>
                <a:latin typeface="PT Sans"/>
              </a:rPr>
              <a:t>Широкие возможности оператора по управлению технологическим процессом</a:t>
            </a:r>
          </a:p>
        </p:txBody>
      </p:sp>
      <p:sp>
        <p:nvSpPr>
          <p:cNvPr id="5" name="object 5"/>
          <p:cNvSpPr/>
          <p:nvPr/>
        </p:nvSpPr>
        <p:spPr>
          <a:xfrm>
            <a:off x="6902999" y="5430004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7980"/>
                </a:lnTo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35811" y="5430003"/>
            <a:ext cx="1999614" cy="198120"/>
          </a:xfrm>
          <a:custGeom>
            <a:avLst/>
            <a:gdLst/>
            <a:ahLst/>
            <a:cxnLst/>
            <a:rect l="l" t="t" r="r" b="b"/>
            <a:pathLst>
              <a:path w="1999615" h="198120">
                <a:moveTo>
                  <a:pt x="1999589" y="197980"/>
                </a:moveTo>
                <a:lnTo>
                  <a:pt x="1954532" y="189474"/>
                </a:lnTo>
                <a:lnTo>
                  <a:pt x="1909053" y="181082"/>
                </a:lnTo>
                <a:lnTo>
                  <a:pt x="1863155" y="172810"/>
                </a:lnTo>
                <a:lnTo>
                  <a:pt x="1816840" y="164663"/>
                </a:lnTo>
                <a:lnTo>
                  <a:pt x="1770109" y="156645"/>
                </a:lnTo>
                <a:lnTo>
                  <a:pt x="1722965" y="148764"/>
                </a:lnTo>
                <a:lnTo>
                  <a:pt x="1675410" y="141023"/>
                </a:lnTo>
                <a:lnTo>
                  <a:pt x="1627446" y="133428"/>
                </a:lnTo>
                <a:lnTo>
                  <a:pt x="1579076" y="125985"/>
                </a:lnTo>
                <a:lnTo>
                  <a:pt x="1530300" y="118698"/>
                </a:lnTo>
                <a:lnTo>
                  <a:pt x="1481122" y="111574"/>
                </a:lnTo>
                <a:lnTo>
                  <a:pt x="1431544" y="104618"/>
                </a:lnTo>
                <a:lnTo>
                  <a:pt x="1381567" y="97834"/>
                </a:lnTo>
                <a:lnTo>
                  <a:pt x="1331193" y="91229"/>
                </a:lnTo>
                <a:lnTo>
                  <a:pt x="1280426" y="84807"/>
                </a:lnTo>
                <a:lnTo>
                  <a:pt x="1229266" y="78574"/>
                </a:lnTo>
                <a:lnTo>
                  <a:pt x="1177717" y="72535"/>
                </a:lnTo>
                <a:lnTo>
                  <a:pt x="1125779" y="66696"/>
                </a:lnTo>
                <a:lnTo>
                  <a:pt x="1073456" y="61062"/>
                </a:lnTo>
                <a:lnTo>
                  <a:pt x="1020749" y="55638"/>
                </a:lnTo>
                <a:lnTo>
                  <a:pt x="966131" y="50284"/>
                </a:lnTo>
                <a:lnTo>
                  <a:pt x="911869" y="45232"/>
                </a:lnTo>
                <a:lnTo>
                  <a:pt x="857966" y="40478"/>
                </a:lnTo>
                <a:lnTo>
                  <a:pt x="804427" y="36016"/>
                </a:lnTo>
                <a:lnTo>
                  <a:pt x="751254" y="31841"/>
                </a:lnTo>
                <a:lnTo>
                  <a:pt x="698451" y="27947"/>
                </a:lnTo>
                <a:lnTo>
                  <a:pt x="646022" y="24329"/>
                </a:lnTo>
                <a:lnTo>
                  <a:pt x="593970" y="20982"/>
                </a:lnTo>
                <a:lnTo>
                  <a:pt x="542298" y="17901"/>
                </a:lnTo>
                <a:lnTo>
                  <a:pt x="491010" y="15079"/>
                </a:lnTo>
                <a:lnTo>
                  <a:pt x="440109" y="12512"/>
                </a:lnTo>
                <a:lnTo>
                  <a:pt x="389599" y="10195"/>
                </a:lnTo>
                <a:lnTo>
                  <a:pt x="339484" y="8122"/>
                </a:lnTo>
                <a:lnTo>
                  <a:pt x="289765" y="6288"/>
                </a:lnTo>
                <a:lnTo>
                  <a:pt x="240448" y="4687"/>
                </a:lnTo>
                <a:lnTo>
                  <a:pt x="191536" y="3315"/>
                </a:lnTo>
                <a:lnTo>
                  <a:pt x="143031" y="2165"/>
                </a:lnTo>
                <a:lnTo>
                  <a:pt x="94938" y="1233"/>
                </a:lnTo>
                <a:lnTo>
                  <a:pt x="47259" y="513"/>
                </a:lnTo>
                <a:lnTo>
                  <a:pt x="0" y="0"/>
                </a:lnTo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19408" y="5430004"/>
            <a:ext cx="1000125" cy="198120"/>
          </a:xfrm>
          <a:custGeom>
            <a:avLst/>
            <a:gdLst/>
            <a:ahLst/>
            <a:cxnLst/>
            <a:rect l="l" t="t" r="r" b="b"/>
            <a:pathLst>
              <a:path w="1000125" h="198120">
                <a:moveTo>
                  <a:pt x="0" y="0"/>
                </a:moveTo>
                <a:lnTo>
                  <a:pt x="52162" y="7611"/>
                </a:lnTo>
                <a:lnTo>
                  <a:pt x="104813" y="15593"/>
                </a:lnTo>
                <a:lnTo>
                  <a:pt x="157948" y="23953"/>
                </a:lnTo>
                <a:lnTo>
                  <a:pt x="211560" y="32699"/>
                </a:lnTo>
                <a:lnTo>
                  <a:pt x="265642" y="41840"/>
                </a:lnTo>
                <a:lnTo>
                  <a:pt x="320189" y="51382"/>
                </a:lnTo>
                <a:lnTo>
                  <a:pt x="375193" y="61336"/>
                </a:lnTo>
                <a:lnTo>
                  <a:pt x="430648" y="71707"/>
                </a:lnTo>
                <a:lnTo>
                  <a:pt x="486548" y="82505"/>
                </a:lnTo>
                <a:lnTo>
                  <a:pt x="542886" y="93738"/>
                </a:lnTo>
                <a:lnTo>
                  <a:pt x="590465" y="103496"/>
                </a:lnTo>
                <a:lnTo>
                  <a:pt x="637628" y="113419"/>
                </a:lnTo>
                <a:lnTo>
                  <a:pt x="684375" y="123499"/>
                </a:lnTo>
                <a:lnTo>
                  <a:pt x="730704" y="133732"/>
                </a:lnTo>
                <a:lnTo>
                  <a:pt x="776612" y="144111"/>
                </a:lnTo>
                <a:lnTo>
                  <a:pt x="822099" y="154630"/>
                </a:lnTo>
                <a:lnTo>
                  <a:pt x="867163" y="165282"/>
                </a:lnTo>
                <a:lnTo>
                  <a:pt x="911801" y="176062"/>
                </a:lnTo>
                <a:lnTo>
                  <a:pt x="956012" y="186963"/>
                </a:lnTo>
                <a:lnTo>
                  <a:pt x="977957" y="192458"/>
                </a:lnTo>
                <a:lnTo>
                  <a:pt x="999794" y="197980"/>
                </a:lnTo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70599" y="5430003"/>
            <a:ext cx="1999614" cy="198120"/>
          </a:xfrm>
          <a:custGeom>
            <a:avLst/>
            <a:gdLst/>
            <a:ahLst/>
            <a:cxnLst/>
            <a:rect l="l" t="t" r="r" b="b"/>
            <a:pathLst>
              <a:path w="1999614" h="198120">
                <a:moveTo>
                  <a:pt x="0" y="197980"/>
                </a:moveTo>
                <a:lnTo>
                  <a:pt x="45057" y="189474"/>
                </a:lnTo>
                <a:lnTo>
                  <a:pt x="90535" y="181082"/>
                </a:lnTo>
                <a:lnTo>
                  <a:pt x="136433" y="172810"/>
                </a:lnTo>
                <a:lnTo>
                  <a:pt x="182749" y="164663"/>
                </a:lnTo>
                <a:lnTo>
                  <a:pt x="229480" y="156645"/>
                </a:lnTo>
                <a:lnTo>
                  <a:pt x="276623" y="148764"/>
                </a:lnTo>
                <a:lnTo>
                  <a:pt x="324178" y="141023"/>
                </a:lnTo>
                <a:lnTo>
                  <a:pt x="372142" y="133428"/>
                </a:lnTo>
                <a:lnTo>
                  <a:pt x="420513" y="125985"/>
                </a:lnTo>
                <a:lnTo>
                  <a:pt x="469288" y="118698"/>
                </a:lnTo>
                <a:lnTo>
                  <a:pt x="518466" y="111574"/>
                </a:lnTo>
                <a:lnTo>
                  <a:pt x="568045" y="104618"/>
                </a:lnTo>
                <a:lnTo>
                  <a:pt x="618022" y="97834"/>
                </a:lnTo>
                <a:lnTo>
                  <a:pt x="668395" y="91229"/>
                </a:lnTo>
                <a:lnTo>
                  <a:pt x="719163" y="84807"/>
                </a:lnTo>
                <a:lnTo>
                  <a:pt x="770322" y="78574"/>
                </a:lnTo>
                <a:lnTo>
                  <a:pt x="821872" y="72535"/>
                </a:lnTo>
                <a:lnTo>
                  <a:pt x="873809" y="66696"/>
                </a:lnTo>
                <a:lnTo>
                  <a:pt x="926132" y="61062"/>
                </a:lnTo>
                <a:lnTo>
                  <a:pt x="978839" y="55638"/>
                </a:lnTo>
                <a:lnTo>
                  <a:pt x="1033458" y="50284"/>
                </a:lnTo>
                <a:lnTo>
                  <a:pt x="1087720" y="45232"/>
                </a:lnTo>
                <a:lnTo>
                  <a:pt x="1141622" y="40478"/>
                </a:lnTo>
                <a:lnTo>
                  <a:pt x="1195162" y="36016"/>
                </a:lnTo>
                <a:lnTo>
                  <a:pt x="1248334" y="31841"/>
                </a:lnTo>
                <a:lnTo>
                  <a:pt x="1301137" y="27947"/>
                </a:lnTo>
                <a:lnTo>
                  <a:pt x="1353566" y="24329"/>
                </a:lnTo>
                <a:lnTo>
                  <a:pt x="1405619" y="20982"/>
                </a:lnTo>
                <a:lnTo>
                  <a:pt x="1457290" y="17901"/>
                </a:lnTo>
                <a:lnTo>
                  <a:pt x="1508579" y="15079"/>
                </a:lnTo>
                <a:lnTo>
                  <a:pt x="1559479" y="12512"/>
                </a:lnTo>
                <a:lnTo>
                  <a:pt x="1609989" y="10195"/>
                </a:lnTo>
                <a:lnTo>
                  <a:pt x="1660105" y="8122"/>
                </a:lnTo>
                <a:lnTo>
                  <a:pt x="1709823" y="6288"/>
                </a:lnTo>
                <a:lnTo>
                  <a:pt x="1759140" y="4687"/>
                </a:lnTo>
                <a:lnTo>
                  <a:pt x="1808053" y="3315"/>
                </a:lnTo>
                <a:lnTo>
                  <a:pt x="1856558" y="2165"/>
                </a:lnTo>
                <a:lnTo>
                  <a:pt x="1904651" y="1233"/>
                </a:lnTo>
                <a:lnTo>
                  <a:pt x="1952329" y="513"/>
                </a:lnTo>
                <a:lnTo>
                  <a:pt x="1999589" y="0"/>
                </a:lnTo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86795" y="5430004"/>
            <a:ext cx="1000125" cy="198120"/>
          </a:xfrm>
          <a:custGeom>
            <a:avLst/>
            <a:gdLst/>
            <a:ahLst/>
            <a:cxnLst/>
            <a:rect l="l" t="t" r="r" b="b"/>
            <a:pathLst>
              <a:path w="1000125" h="198120">
                <a:moveTo>
                  <a:pt x="999794" y="0"/>
                </a:moveTo>
                <a:lnTo>
                  <a:pt x="947632" y="7611"/>
                </a:lnTo>
                <a:lnTo>
                  <a:pt x="894981" y="15593"/>
                </a:lnTo>
                <a:lnTo>
                  <a:pt x="841846" y="23953"/>
                </a:lnTo>
                <a:lnTo>
                  <a:pt x="788234" y="32699"/>
                </a:lnTo>
                <a:lnTo>
                  <a:pt x="734152" y="41840"/>
                </a:lnTo>
                <a:lnTo>
                  <a:pt x="679605" y="51382"/>
                </a:lnTo>
                <a:lnTo>
                  <a:pt x="624601" y="61336"/>
                </a:lnTo>
                <a:lnTo>
                  <a:pt x="569146" y="71707"/>
                </a:lnTo>
                <a:lnTo>
                  <a:pt x="513246" y="82505"/>
                </a:lnTo>
                <a:lnTo>
                  <a:pt x="456907" y="93738"/>
                </a:lnTo>
                <a:lnTo>
                  <a:pt x="409329" y="103496"/>
                </a:lnTo>
                <a:lnTo>
                  <a:pt x="362166" y="113419"/>
                </a:lnTo>
                <a:lnTo>
                  <a:pt x="315419" y="123499"/>
                </a:lnTo>
                <a:lnTo>
                  <a:pt x="269090" y="133732"/>
                </a:lnTo>
                <a:lnTo>
                  <a:pt x="223181" y="144111"/>
                </a:lnTo>
                <a:lnTo>
                  <a:pt x="177694" y="154630"/>
                </a:lnTo>
                <a:lnTo>
                  <a:pt x="132631" y="165282"/>
                </a:lnTo>
                <a:lnTo>
                  <a:pt x="87993" y="176062"/>
                </a:lnTo>
                <a:lnTo>
                  <a:pt x="43782" y="186963"/>
                </a:lnTo>
                <a:lnTo>
                  <a:pt x="21837" y="192458"/>
                </a:lnTo>
                <a:lnTo>
                  <a:pt x="0" y="197980"/>
                </a:lnTo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70599" y="3450578"/>
            <a:ext cx="1999614" cy="569595"/>
          </a:xfrm>
          <a:custGeom>
            <a:avLst/>
            <a:gdLst/>
            <a:ahLst/>
            <a:cxnLst/>
            <a:rect l="l" t="t" r="r" b="b"/>
            <a:pathLst>
              <a:path w="1999614" h="569595">
                <a:moveTo>
                  <a:pt x="0" y="0"/>
                </a:moveTo>
                <a:lnTo>
                  <a:pt x="41612" y="18703"/>
                </a:lnTo>
                <a:lnTo>
                  <a:pt x="84008" y="37426"/>
                </a:lnTo>
                <a:lnTo>
                  <a:pt x="127184" y="56153"/>
                </a:lnTo>
                <a:lnTo>
                  <a:pt x="171136" y="74865"/>
                </a:lnTo>
                <a:lnTo>
                  <a:pt x="215863" y="93547"/>
                </a:lnTo>
                <a:lnTo>
                  <a:pt x="261361" y="112181"/>
                </a:lnTo>
                <a:lnTo>
                  <a:pt x="307627" y="130751"/>
                </a:lnTo>
                <a:lnTo>
                  <a:pt x="354658" y="149240"/>
                </a:lnTo>
                <a:lnTo>
                  <a:pt x="402452" y="167631"/>
                </a:lnTo>
                <a:lnTo>
                  <a:pt x="451005" y="185907"/>
                </a:lnTo>
                <a:lnTo>
                  <a:pt x="500315" y="204052"/>
                </a:lnTo>
                <a:lnTo>
                  <a:pt x="550378" y="222048"/>
                </a:lnTo>
                <a:lnTo>
                  <a:pt x="601192" y="239879"/>
                </a:lnTo>
                <a:lnTo>
                  <a:pt x="652753" y="257528"/>
                </a:lnTo>
                <a:lnTo>
                  <a:pt x="705059" y="274979"/>
                </a:lnTo>
                <a:lnTo>
                  <a:pt x="758107" y="292213"/>
                </a:lnTo>
                <a:lnTo>
                  <a:pt x="811894" y="309216"/>
                </a:lnTo>
                <a:lnTo>
                  <a:pt x="866417" y="325969"/>
                </a:lnTo>
                <a:lnTo>
                  <a:pt x="921672" y="342456"/>
                </a:lnTo>
                <a:lnTo>
                  <a:pt x="977658" y="358660"/>
                </a:lnTo>
                <a:lnTo>
                  <a:pt x="1033901" y="374433"/>
                </a:lnTo>
                <a:lnTo>
                  <a:pt x="1089671" y="389578"/>
                </a:lnTo>
                <a:lnTo>
                  <a:pt x="1144956" y="404108"/>
                </a:lnTo>
                <a:lnTo>
                  <a:pt x="1199745" y="418035"/>
                </a:lnTo>
                <a:lnTo>
                  <a:pt x="1254026" y="431373"/>
                </a:lnTo>
                <a:lnTo>
                  <a:pt x="1307789" y="444134"/>
                </a:lnTo>
                <a:lnTo>
                  <a:pt x="1361021" y="456331"/>
                </a:lnTo>
                <a:lnTo>
                  <a:pt x="1413712" y="467977"/>
                </a:lnTo>
                <a:lnTo>
                  <a:pt x="1465850" y="479085"/>
                </a:lnTo>
                <a:lnTo>
                  <a:pt x="1517422" y="489667"/>
                </a:lnTo>
                <a:lnTo>
                  <a:pt x="1568419" y="499737"/>
                </a:lnTo>
                <a:lnTo>
                  <a:pt x="1618829" y="509308"/>
                </a:lnTo>
                <a:lnTo>
                  <a:pt x="1668640" y="518391"/>
                </a:lnTo>
                <a:lnTo>
                  <a:pt x="1717840" y="527001"/>
                </a:lnTo>
                <a:lnTo>
                  <a:pt x="1766419" y="535150"/>
                </a:lnTo>
                <a:lnTo>
                  <a:pt x="1814365" y="542851"/>
                </a:lnTo>
                <a:lnTo>
                  <a:pt x="1861666" y="550116"/>
                </a:lnTo>
                <a:lnTo>
                  <a:pt x="1908312" y="556959"/>
                </a:lnTo>
                <a:lnTo>
                  <a:pt x="1954290" y="563393"/>
                </a:lnTo>
                <a:lnTo>
                  <a:pt x="1999589" y="569429"/>
                </a:lnTo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86799" y="3450578"/>
            <a:ext cx="1000125" cy="569595"/>
          </a:xfrm>
          <a:custGeom>
            <a:avLst/>
            <a:gdLst/>
            <a:ahLst/>
            <a:cxnLst/>
            <a:rect l="l" t="t" r="r" b="b"/>
            <a:pathLst>
              <a:path w="1000125" h="569595">
                <a:moveTo>
                  <a:pt x="0" y="0"/>
                </a:moveTo>
                <a:lnTo>
                  <a:pt x="32023" y="31962"/>
                </a:lnTo>
                <a:lnTo>
                  <a:pt x="67057" y="65402"/>
                </a:lnTo>
                <a:lnTo>
                  <a:pt x="105137" y="100056"/>
                </a:lnTo>
                <a:lnTo>
                  <a:pt x="146299" y="135659"/>
                </a:lnTo>
                <a:lnTo>
                  <a:pt x="190577" y="171948"/>
                </a:lnTo>
                <a:lnTo>
                  <a:pt x="238008" y="208658"/>
                </a:lnTo>
                <a:lnTo>
                  <a:pt x="288626" y="245526"/>
                </a:lnTo>
                <a:lnTo>
                  <a:pt x="342466" y="282287"/>
                </a:lnTo>
                <a:lnTo>
                  <a:pt x="399564" y="318676"/>
                </a:lnTo>
                <a:lnTo>
                  <a:pt x="459955" y="354431"/>
                </a:lnTo>
                <a:lnTo>
                  <a:pt x="521561" y="388171"/>
                </a:lnTo>
                <a:lnTo>
                  <a:pt x="582031" y="418750"/>
                </a:lnTo>
                <a:lnTo>
                  <a:pt x="641156" y="446332"/>
                </a:lnTo>
                <a:lnTo>
                  <a:pt x="698727" y="471085"/>
                </a:lnTo>
                <a:lnTo>
                  <a:pt x="754535" y="493172"/>
                </a:lnTo>
                <a:lnTo>
                  <a:pt x="808370" y="512760"/>
                </a:lnTo>
                <a:lnTo>
                  <a:pt x="860023" y="530015"/>
                </a:lnTo>
                <a:lnTo>
                  <a:pt x="909284" y="545101"/>
                </a:lnTo>
                <a:lnTo>
                  <a:pt x="955944" y="558184"/>
                </a:lnTo>
                <a:lnTo>
                  <a:pt x="978234" y="564026"/>
                </a:lnTo>
                <a:lnTo>
                  <a:pt x="999794" y="569429"/>
                </a:lnTo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35811" y="3450578"/>
            <a:ext cx="1999614" cy="569595"/>
          </a:xfrm>
          <a:custGeom>
            <a:avLst/>
            <a:gdLst/>
            <a:ahLst/>
            <a:cxnLst/>
            <a:rect l="l" t="t" r="r" b="b"/>
            <a:pathLst>
              <a:path w="1999615" h="569595">
                <a:moveTo>
                  <a:pt x="1999589" y="0"/>
                </a:moveTo>
                <a:lnTo>
                  <a:pt x="1957976" y="18703"/>
                </a:lnTo>
                <a:lnTo>
                  <a:pt x="1915581" y="37426"/>
                </a:lnTo>
                <a:lnTo>
                  <a:pt x="1872405" y="56153"/>
                </a:lnTo>
                <a:lnTo>
                  <a:pt x="1828452" y="74865"/>
                </a:lnTo>
                <a:lnTo>
                  <a:pt x="1783726" y="93547"/>
                </a:lnTo>
                <a:lnTo>
                  <a:pt x="1738228" y="112181"/>
                </a:lnTo>
                <a:lnTo>
                  <a:pt x="1691962" y="130751"/>
                </a:lnTo>
                <a:lnTo>
                  <a:pt x="1644930" y="149240"/>
                </a:lnTo>
                <a:lnTo>
                  <a:pt x="1597137" y="167631"/>
                </a:lnTo>
                <a:lnTo>
                  <a:pt x="1548584" y="185907"/>
                </a:lnTo>
                <a:lnTo>
                  <a:pt x="1499274" y="204052"/>
                </a:lnTo>
                <a:lnTo>
                  <a:pt x="1449211" y="222048"/>
                </a:lnTo>
                <a:lnTo>
                  <a:pt x="1398397" y="239879"/>
                </a:lnTo>
                <a:lnTo>
                  <a:pt x="1346836" y="257528"/>
                </a:lnTo>
                <a:lnTo>
                  <a:pt x="1294530" y="274979"/>
                </a:lnTo>
                <a:lnTo>
                  <a:pt x="1241482" y="292213"/>
                </a:lnTo>
                <a:lnTo>
                  <a:pt x="1187695" y="309216"/>
                </a:lnTo>
                <a:lnTo>
                  <a:pt x="1133172" y="325969"/>
                </a:lnTo>
                <a:lnTo>
                  <a:pt x="1077916" y="342456"/>
                </a:lnTo>
                <a:lnTo>
                  <a:pt x="1021930" y="358660"/>
                </a:lnTo>
                <a:lnTo>
                  <a:pt x="965688" y="374433"/>
                </a:lnTo>
                <a:lnTo>
                  <a:pt x="909918" y="389578"/>
                </a:lnTo>
                <a:lnTo>
                  <a:pt x="854633" y="404108"/>
                </a:lnTo>
                <a:lnTo>
                  <a:pt x="799844" y="418035"/>
                </a:lnTo>
                <a:lnTo>
                  <a:pt x="745562" y="431373"/>
                </a:lnTo>
                <a:lnTo>
                  <a:pt x="691800" y="444134"/>
                </a:lnTo>
                <a:lnTo>
                  <a:pt x="638567" y="456331"/>
                </a:lnTo>
                <a:lnTo>
                  <a:pt x="585877" y="467977"/>
                </a:lnTo>
                <a:lnTo>
                  <a:pt x="533739" y="479085"/>
                </a:lnTo>
                <a:lnTo>
                  <a:pt x="482166" y="489667"/>
                </a:lnTo>
                <a:lnTo>
                  <a:pt x="431169" y="499737"/>
                </a:lnTo>
                <a:lnTo>
                  <a:pt x="380760" y="509308"/>
                </a:lnTo>
                <a:lnTo>
                  <a:pt x="330949" y="518391"/>
                </a:lnTo>
                <a:lnTo>
                  <a:pt x="281748" y="527001"/>
                </a:lnTo>
                <a:lnTo>
                  <a:pt x="233169" y="535150"/>
                </a:lnTo>
                <a:lnTo>
                  <a:pt x="185224" y="542851"/>
                </a:lnTo>
                <a:lnTo>
                  <a:pt x="137922" y="550116"/>
                </a:lnTo>
                <a:lnTo>
                  <a:pt x="91277" y="556959"/>
                </a:lnTo>
                <a:lnTo>
                  <a:pt x="45299" y="563393"/>
                </a:lnTo>
                <a:lnTo>
                  <a:pt x="0" y="569429"/>
                </a:lnTo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19405" y="3450578"/>
            <a:ext cx="1000125" cy="569595"/>
          </a:xfrm>
          <a:custGeom>
            <a:avLst/>
            <a:gdLst/>
            <a:ahLst/>
            <a:cxnLst/>
            <a:rect l="l" t="t" r="r" b="b"/>
            <a:pathLst>
              <a:path w="1000125" h="569595">
                <a:moveTo>
                  <a:pt x="999794" y="0"/>
                </a:moveTo>
                <a:lnTo>
                  <a:pt x="967771" y="31962"/>
                </a:lnTo>
                <a:lnTo>
                  <a:pt x="932737" y="65402"/>
                </a:lnTo>
                <a:lnTo>
                  <a:pt x="894657" y="100056"/>
                </a:lnTo>
                <a:lnTo>
                  <a:pt x="853495" y="135659"/>
                </a:lnTo>
                <a:lnTo>
                  <a:pt x="809217" y="171948"/>
                </a:lnTo>
                <a:lnTo>
                  <a:pt x="761786" y="208658"/>
                </a:lnTo>
                <a:lnTo>
                  <a:pt x="711168" y="245526"/>
                </a:lnTo>
                <a:lnTo>
                  <a:pt x="657328" y="282287"/>
                </a:lnTo>
                <a:lnTo>
                  <a:pt x="600230" y="318676"/>
                </a:lnTo>
                <a:lnTo>
                  <a:pt x="539838" y="354431"/>
                </a:lnTo>
                <a:lnTo>
                  <a:pt x="478233" y="388171"/>
                </a:lnTo>
                <a:lnTo>
                  <a:pt x="417763" y="418750"/>
                </a:lnTo>
                <a:lnTo>
                  <a:pt x="358638" y="446332"/>
                </a:lnTo>
                <a:lnTo>
                  <a:pt x="301067" y="471085"/>
                </a:lnTo>
                <a:lnTo>
                  <a:pt x="245259" y="493172"/>
                </a:lnTo>
                <a:lnTo>
                  <a:pt x="191424" y="512760"/>
                </a:lnTo>
                <a:lnTo>
                  <a:pt x="139771" y="530015"/>
                </a:lnTo>
                <a:lnTo>
                  <a:pt x="90510" y="545101"/>
                </a:lnTo>
                <a:lnTo>
                  <a:pt x="43849" y="558184"/>
                </a:lnTo>
                <a:lnTo>
                  <a:pt x="21560" y="564026"/>
                </a:lnTo>
                <a:lnTo>
                  <a:pt x="0" y="569429"/>
                </a:lnTo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62183" y="4538930"/>
            <a:ext cx="1391920" cy="0"/>
          </a:xfrm>
          <a:custGeom>
            <a:avLst/>
            <a:gdLst/>
            <a:ahLst/>
            <a:cxnLst/>
            <a:rect l="l" t="t" r="r" b="b"/>
            <a:pathLst>
              <a:path w="1391920">
                <a:moveTo>
                  <a:pt x="0" y="0"/>
                </a:moveTo>
                <a:lnTo>
                  <a:pt x="1391589" y="0"/>
                </a:lnTo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1106" y="4538930"/>
            <a:ext cx="1433195" cy="0"/>
          </a:xfrm>
          <a:custGeom>
            <a:avLst/>
            <a:gdLst/>
            <a:ahLst/>
            <a:cxnLst/>
            <a:rect l="l" t="t" r="r" b="b"/>
            <a:pathLst>
              <a:path w="1433195">
                <a:moveTo>
                  <a:pt x="1432712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03000" y="3450578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189"/>
                </a:lnTo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03000" y="3864229"/>
            <a:ext cx="0" cy="156210"/>
          </a:xfrm>
          <a:custGeom>
            <a:avLst/>
            <a:gdLst/>
            <a:ahLst/>
            <a:cxnLst/>
            <a:rect l="l" t="t" r="r" b="b"/>
            <a:pathLst>
              <a:path h="156210">
                <a:moveTo>
                  <a:pt x="0" y="0"/>
                </a:moveTo>
                <a:lnTo>
                  <a:pt x="0" y="155779"/>
                </a:lnTo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11417" y="5627979"/>
            <a:ext cx="783158" cy="783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11414" y="5627980"/>
            <a:ext cx="783590" cy="783590"/>
          </a:xfrm>
          <a:custGeom>
            <a:avLst/>
            <a:gdLst/>
            <a:ahLst/>
            <a:cxnLst/>
            <a:rect l="l" t="t" r="r" b="b"/>
            <a:pathLst>
              <a:path w="783590" h="783589">
                <a:moveTo>
                  <a:pt x="783170" y="783170"/>
                </a:moveTo>
                <a:lnTo>
                  <a:pt x="0" y="783170"/>
                </a:lnTo>
                <a:lnTo>
                  <a:pt x="0" y="0"/>
                </a:lnTo>
                <a:lnTo>
                  <a:pt x="783170" y="0"/>
                </a:lnTo>
                <a:lnTo>
                  <a:pt x="783170" y="78317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97002" y="6474472"/>
            <a:ext cx="1012190" cy="275590"/>
          </a:xfrm>
          <a:custGeom>
            <a:avLst/>
            <a:gdLst/>
            <a:ahLst/>
            <a:cxnLst/>
            <a:rect l="l" t="t" r="r" b="b"/>
            <a:pathLst>
              <a:path w="1012190" h="275590">
                <a:moveTo>
                  <a:pt x="0" y="275526"/>
                </a:moveTo>
                <a:lnTo>
                  <a:pt x="1011999" y="275526"/>
                </a:lnTo>
                <a:lnTo>
                  <a:pt x="1011999" y="0"/>
                </a:lnTo>
                <a:lnTo>
                  <a:pt x="0" y="0"/>
                </a:lnTo>
                <a:lnTo>
                  <a:pt x="0" y="2755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97385" y="6469796"/>
            <a:ext cx="99949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defRPr sz="1000">
                <a:solidFill>
                  <a:srgbClr val="292665"/>
                </a:solidFill>
                <a:latin typeface="PT Sans"/>
              </a:defRPr>
            </a:lvl1pPr>
          </a:lstStyle>
          <a:p>
            <a:pPr algn="ctr"/>
            <a:r>
              <a:rPr dirty="0"/>
              <a:t>насосная станция</a:t>
            </a:r>
          </a:p>
        </p:txBody>
      </p:sp>
      <p:sp>
        <p:nvSpPr>
          <p:cNvPr id="22" name="object 22"/>
          <p:cNvSpPr/>
          <p:nvPr/>
        </p:nvSpPr>
        <p:spPr>
          <a:xfrm>
            <a:off x="6511417" y="4147349"/>
            <a:ext cx="783158" cy="7831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11414" y="4147338"/>
            <a:ext cx="783590" cy="783590"/>
          </a:xfrm>
          <a:custGeom>
            <a:avLst/>
            <a:gdLst/>
            <a:ahLst/>
            <a:cxnLst/>
            <a:rect l="l" t="t" r="r" b="b"/>
            <a:pathLst>
              <a:path w="783590" h="783589">
                <a:moveTo>
                  <a:pt x="783170" y="783170"/>
                </a:moveTo>
                <a:lnTo>
                  <a:pt x="0" y="783170"/>
                </a:lnTo>
                <a:lnTo>
                  <a:pt x="0" y="0"/>
                </a:lnTo>
                <a:lnTo>
                  <a:pt x="783170" y="0"/>
                </a:lnTo>
                <a:lnTo>
                  <a:pt x="783170" y="78317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97002" y="5017541"/>
            <a:ext cx="1012190" cy="291465"/>
          </a:xfrm>
          <a:custGeom>
            <a:avLst/>
            <a:gdLst/>
            <a:ahLst/>
            <a:cxnLst/>
            <a:rect l="l" t="t" r="r" b="b"/>
            <a:pathLst>
              <a:path w="1012190" h="291464">
                <a:moveTo>
                  <a:pt x="0" y="291464"/>
                </a:moveTo>
                <a:lnTo>
                  <a:pt x="1011999" y="291464"/>
                </a:lnTo>
                <a:lnTo>
                  <a:pt x="1011999" y="0"/>
                </a:lnTo>
                <a:lnTo>
                  <a:pt x="0" y="0"/>
                </a:lnTo>
                <a:lnTo>
                  <a:pt x="0" y="2914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475077" y="5012880"/>
            <a:ext cx="98488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defRPr sz="1000">
                <a:solidFill>
                  <a:srgbClr val="292665"/>
                </a:solidFill>
                <a:latin typeface="PT Sans"/>
              </a:defRPr>
            </a:lvl1pPr>
          </a:lstStyle>
          <a:p>
            <a:pPr algn="ctr"/>
            <a:r>
              <a:rPr dirty="0" err="1"/>
              <a:t>диспетчерск</a:t>
            </a:r>
            <a:r>
              <a:rPr lang="ru-RU" dirty="0"/>
              <a:t>и</a:t>
            </a:r>
            <a:r>
              <a:rPr dirty="0"/>
              <a:t>й пункт</a:t>
            </a:r>
          </a:p>
        </p:txBody>
      </p:sp>
      <p:sp>
        <p:nvSpPr>
          <p:cNvPr id="26" name="object 26"/>
          <p:cNvSpPr/>
          <p:nvPr/>
        </p:nvSpPr>
        <p:spPr>
          <a:xfrm>
            <a:off x="8943809" y="5627979"/>
            <a:ext cx="783158" cy="783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943807" y="5627980"/>
            <a:ext cx="783590" cy="783590"/>
          </a:xfrm>
          <a:custGeom>
            <a:avLst/>
            <a:gdLst/>
            <a:ahLst/>
            <a:cxnLst/>
            <a:rect l="l" t="t" r="r" b="b"/>
            <a:pathLst>
              <a:path w="783590" h="783589">
                <a:moveTo>
                  <a:pt x="783170" y="783170"/>
                </a:moveTo>
                <a:lnTo>
                  <a:pt x="0" y="783170"/>
                </a:lnTo>
                <a:lnTo>
                  <a:pt x="0" y="0"/>
                </a:lnTo>
                <a:lnTo>
                  <a:pt x="783170" y="0"/>
                </a:lnTo>
                <a:lnTo>
                  <a:pt x="783170" y="78317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829408" y="6474459"/>
            <a:ext cx="1012190" cy="291465"/>
          </a:xfrm>
          <a:custGeom>
            <a:avLst/>
            <a:gdLst/>
            <a:ahLst/>
            <a:cxnLst/>
            <a:rect l="l" t="t" r="r" b="b"/>
            <a:pathLst>
              <a:path w="1012190" h="291465">
                <a:moveTo>
                  <a:pt x="0" y="291464"/>
                </a:moveTo>
                <a:lnTo>
                  <a:pt x="1011986" y="291464"/>
                </a:lnTo>
                <a:lnTo>
                  <a:pt x="1011986" y="0"/>
                </a:lnTo>
                <a:lnTo>
                  <a:pt x="0" y="0"/>
                </a:lnTo>
                <a:lnTo>
                  <a:pt x="0" y="2914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698599" y="6485799"/>
            <a:ext cx="114299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3045" marR="5080" indent="-220979" algn="ctr">
              <a:lnSpc>
                <a:spcPct val="100000"/>
              </a:lnSpc>
            </a:pPr>
            <a:r>
              <a:rPr lang="ru-RU" sz="1000" dirty="0">
                <a:solidFill>
                  <a:srgbClr val="292665"/>
                </a:solidFill>
                <a:latin typeface="PT Sans"/>
              </a:rPr>
              <a:t>	</a:t>
            </a:r>
            <a:r>
              <a:rPr sz="1000" dirty="0" err="1">
                <a:solidFill>
                  <a:srgbClr val="292665"/>
                </a:solidFill>
                <a:latin typeface="PT Sans"/>
              </a:rPr>
              <a:t>системы</a:t>
            </a:r>
            <a:r>
              <a:rPr sz="1000" dirty="0">
                <a:solidFill>
                  <a:srgbClr val="292665"/>
                </a:solidFill>
                <a:latin typeface="PT Sans"/>
              </a:rPr>
              <a:t> </a:t>
            </a:r>
            <a:r>
              <a:rPr sz="1000" dirty="0" err="1">
                <a:solidFill>
                  <a:srgbClr val="292665"/>
                </a:solidFill>
                <a:latin typeface="PT Sans"/>
              </a:rPr>
              <a:t>дымоудаления</a:t>
            </a:r>
            <a:endParaRPr sz="1000" dirty="0">
              <a:solidFill>
                <a:srgbClr val="292665"/>
              </a:solidFill>
              <a:latin typeface="PT San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299405" y="5591980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5663" y="0"/>
                </a:moveTo>
                <a:lnTo>
                  <a:pt x="21769" y="2922"/>
                </a:lnTo>
                <a:lnTo>
                  <a:pt x="10434" y="10681"/>
                </a:lnTo>
                <a:lnTo>
                  <a:pt x="2798" y="22160"/>
                </a:lnTo>
                <a:lnTo>
                  <a:pt x="0" y="36245"/>
                </a:lnTo>
                <a:lnTo>
                  <a:pt x="2897" y="50176"/>
                </a:lnTo>
                <a:lnTo>
                  <a:pt x="10638" y="61542"/>
                </a:lnTo>
                <a:lnTo>
                  <a:pt x="22093" y="69200"/>
                </a:lnTo>
                <a:lnTo>
                  <a:pt x="36129" y="72007"/>
                </a:lnTo>
                <a:lnTo>
                  <a:pt x="50096" y="69140"/>
                </a:lnTo>
                <a:lnTo>
                  <a:pt x="61496" y="61418"/>
                </a:lnTo>
                <a:lnTo>
                  <a:pt x="69179" y="49989"/>
                </a:lnTo>
                <a:lnTo>
                  <a:pt x="71946" y="36245"/>
                </a:lnTo>
                <a:lnTo>
                  <a:pt x="71993" y="35593"/>
                </a:lnTo>
                <a:lnTo>
                  <a:pt x="69047" y="21721"/>
                </a:lnTo>
                <a:lnTo>
                  <a:pt x="61274" y="10408"/>
                </a:lnTo>
                <a:lnTo>
                  <a:pt x="49778" y="2790"/>
                </a:lnTo>
                <a:lnTo>
                  <a:pt x="35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99405" y="5591980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71995" y="36003"/>
                </a:moveTo>
                <a:lnTo>
                  <a:pt x="69179" y="49989"/>
                </a:lnTo>
                <a:lnTo>
                  <a:pt x="61496" y="61418"/>
                </a:lnTo>
                <a:lnTo>
                  <a:pt x="50096" y="69140"/>
                </a:lnTo>
                <a:lnTo>
                  <a:pt x="36129" y="72007"/>
                </a:lnTo>
                <a:lnTo>
                  <a:pt x="22093" y="69200"/>
                </a:lnTo>
                <a:lnTo>
                  <a:pt x="10638" y="61542"/>
                </a:lnTo>
                <a:lnTo>
                  <a:pt x="2897" y="50176"/>
                </a:lnTo>
                <a:lnTo>
                  <a:pt x="0" y="36245"/>
                </a:lnTo>
                <a:lnTo>
                  <a:pt x="2798" y="22160"/>
                </a:lnTo>
                <a:lnTo>
                  <a:pt x="10434" y="10681"/>
                </a:lnTo>
                <a:lnTo>
                  <a:pt x="21769" y="2922"/>
                </a:lnTo>
                <a:lnTo>
                  <a:pt x="35663" y="0"/>
                </a:lnTo>
                <a:lnTo>
                  <a:pt x="49778" y="2790"/>
                </a:lnTo>
                <a:lnTo>
                  <a:pt x="61274" y="10408"/>
                </a:lnTo>
                <a:lnTo>
                  <a:pt x="69047" y="21721"/>
                </a:lnTo>
                <a:lnTo>
                  <a:pt x="71993" y="35593"/>
                </a:lnTo>
                <a:lnTo>
                  <a:pt x="71995" y="36003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727619" y="5627982"/>
            <a:ext cx="783158" cy="7831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727618" y="5627980"/>
            <a:ext cx="783590" cy="783590"/>
          </a:xfrm>
          <a:custGeom>
            <a:avLst/>
            <a:gdLst/>
            <a:ahLst/>
            <a:cxnLst/>
            <a:rect l="l" t="t" r="r" b="b"/>
            <a:pathLst>
              <a:path w="783590" h="783589">
                <a:moveTo>
                  <a:pt x="783170" y="783170"/>
                </a:moveTo>
                <a:lnTo>
                  <a:pt x="0" y="783170"/>
                </a:lnTo>
                <a:lnTo>
                  <a:pt x="0" y="0"/>
                </a:lnTo>
                <a:lnTo>
                  <a:pt x="783170" y="0"/>
                </a:lnTo>
                <a:lnTo>
                  <a:pt x="783170" y="78317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511097" y="6474472"/>
            <a:ext cx="1216660" cy="275590"/>
          </a:xfrm>
          <a:custGeom>
            <a:avLst/>
            <a:gdLst/>
            <a:ahLst/>
            <a:cxnLst/>
            <a:rect l="l" t="t" r="r" b="b"/>
            <a:pathLst>
              <a:path w="1216659" h="275590">
                <a:moveTo>
                  <a:pt x="0" y="275526"/>
                </a:moveTo>
                <a:lnTo>
                  <a:pt x="1216202" y="275526"/>
                </a:lnTo>
                <a:lnTo>
                  <a:pt x="1216202" y="0"/>
                </a:lnTo>
                <a:lnTo>
                  <a:pt x="0" y="0"/>
                </a:lnTo>
                <a:lnTo>
                  <a:pt x="0" y="2755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564854" y="6469796"/>
            <a:ext cx="11430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000" dirty="0">
                <a:solidFill>
                  <a:srgbClr val="292665"/>
                </a:solidFill>
                <a:latin typeface="PT Sans"/>
              </a:rPr>
              <a:t>лифтовое</a:t>
            </a:r>
            <a:r>
              <a:rPr sz="1000" dirty="0">
                <a:solidFill>
                  <a:srgbClr val="00AF4B"/>
                </a:solidFill>
                <a:latin typeface="PT Sans"/>
                <a:cs typeface="PT Sans"/>
              </a:rPr>
              <a:t> </a:t>
            </a:r>
            <a:r>
              <a:rPr sz="1000" dirty="0">
                <a:solidFill>
                  <a:srgbClr val="292665"/>
                </a:solidFill>
                <a:latin typeface="PT Sans"/>
              </a:rPr>
              <a:t>хозяйство</a:t>
            </a:r>
          </a:p>
        </p:txBody>
      </p:sp>
      <p:sp>
        <p:nvSpPr>
          <p:cNvPr id="36" name="object 36"/>
          <p:cNvSpPr/>
          <p:nvPr/>
        </p:nvSpPr>
        <p:spPr>
          <a:xfrm>
            <a:off x="8083205" y="5591980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5663" y="0"/>
                </a:moveTo>
                <a:lnTo>
                  <a:pt x="21769" y="2922"/>
                </a:lnTo>
                <a:lnTo>
                  <a:pt x="10434" y="10681"/>
                </a:lnTo>
                <a:lnTo>
                  <a:pt x="2798" y="22160"/>
                </a:lnTo>
                <a:lnTo>
                  <a:pt x="0" y="36245"/>
                </a:lnTo>
                <a:lnTo>
                  <a:pt x="2897" y="50176"/>
                </a:lnTo>
                <a:lnTo>
                  <a:pt x="10638" y="61542"/>
                </a:lnTo>
                <a:lnTo>
                  <a:pt x="22093" y="69200"/>
                </a:lnTo>
                <a:lnTo>
                  <a:pt x="36129" y="72007"/>
                </a:lnTo>
                <a:lnTo>
                  <a:pt x="50096" y="69140"/>
                </a:lnTo>
                <a:lnTo>
                  <a:pt x="61496" y="61418"/>
                </a:lnTo>
                <a:lnTo>
                  <a:pt x="69179" y="49989"/>
                </a:lnTo>
                <a:lnTo>
                  <a:pt x="71946" y="36245"/>
                </a:lnTo>
                <a:lnTo>
                  <a:pt x="71993" y="35593"/>
                </a:lnTo>
                <a:lnTo>
                  <a:pt x="69047" y="21721"/>
                </a:lnTo>
                <a:lnTo>
                  <a:pt x="61274" y="10408"/>
                </a:lnTo>
                <a:lnTo>
                  <a:pt x="49778" y="2790"/>
                </a:lnTo>
                <a:lnTo>
                  <a:pt x="35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83205" y="5591980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71995" y="36003"/>
                </a:moveTo>
                <a:lnTo>
                  <a:pt x="69179" y="49989"/>
                </a:lnTo>
                <a:lnTo>
                  <a:pt x="61496" y="61418"/>
                </a:lnTo>
                <a:lnTo>
                  <a:pt x="50096" y="69140"/>
                </a:lnTo>
                <a:lnTo>
                  <a:pt x="36129" y="72007"/>
                </a:lnTo>
                <a:lnTo>
                  <a:pt x="22093" y="69200"/>
                </a:lnTo>
                <a:lnTo>
                  <a:pt x="10638" y="61542"/>
                </a:lnTo>
                <a:lnTo>
                  <a:pt x="2897" y="50176"/>
                </a:lnTo>
                <a:lnTo>
                  <a:pt x="0" y="36245"/>
                </a:lnTo>
                <a:lnTo>
                  <a:pt x="2798" y="22160"/>
                </a:lnTo>
                <a:lnTo>
                  <a:pt x="10434" y="10681"/>
                </a:lnTo>
                <a:lnTo>
                  <a:pt x="21769" y="2922"/>
                </a:lnTo>
                <a:lnTo>
                  <a:pt x="35663" y="0"/>
                </a:lnTo>
                <a:lnTo>
                  <a:pt x="49778" y="2790"/>
                </a:lnTo>
                <a:lnTo>
                  <a:pt x="61274" y="10408"/>
                </a:lnTo>
                <a:lnTo>
                  <a:pt x="69047" y="21721"/>
                </a:lnTo>
                <a:lnTo>
                  <a:pt x="71993" y="35593"/>
                </a:lnTo>
                <a:lnTo>
                  <a:pt x="71995" y="36003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867006" y="5591980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5663" y="0"/>
                </a:moveTo>
                <a:lnTo>
                  <a:pt x="21769" y="2922"/>
                </a:lnTo>
                <a:lnTo>
                  <a:pt x="10434" y="10681"/>
                </a:lnTo>
                <a:lnTo>
                  <a:pt x="2798" y="22160"/>
                </a:lnTo>
                <a:lnTo>
                  <a:pt x="0" y="36245"/>
                </a:lnTo>
                <a:lnTo>
                  <a:pt x="2897" y="50176"/>
                </a:lnTo>
                <a:lnTo>
                  <a:pt x="10638" y="61542"/>
                </a:lnTo>
                <a:lnTo>
                  <a:pt x="22093" y="69200"/>
                </a:lnTo>
                <a:lnTo>
                  <a:pt x="36129" y="72007"/>
                </a:lnTo>
                <a:lnTo>
                  <a:pt x="50096" y="69140"/>
                </a:lnTo>
                <a:lnTo>
                  <a:pt x="61496" y="61418"/>
                </a:lnTo>
                <a:lnTo>
                  <a:pt x="69179" y="49989"/>
                </a:lnTo>
                <a:lnTo>
                  <a:pt x="71946" y="36245"/>
                </a:lnTo>
                <a:lnTo>
                  <a:pt x="71993" y="35593"/>
                </a:lnTo>
                <a:lnTo>
                  <a:pt x="69047" y="21721"/>
                </a:lnTo>
                <a:lnTo>
                  <a:pt x="61274" y="10408"/>
                </a:lnTo>
                <a:lnTo>
                  <a:pt x="49778" y="2790"/>
                </a:lnTo>
                <a:lnTo>
                  <a:pt x="35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867006" y="5591980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71995" y="36003"/>
                </a:moveTo>
                <a:lnTo>
                  <a:pt x="69179" y="49989"/>
                </a:lnTo>
                <a:lnTo>
                  <a:pt x="61496" y="61418"/>
                </a:lnTo>
                <a:lnTo>
                  <a:pt x="50096" y="69140"/>
                </a:lnTo>
                <a:lnTo>
                  <a:pt x="36129" y="72007"/>
                </a:lnTo>
                <a:lnTo>
                  <a:pt x="22093" y="69200"/>
                </a:lnTo>
                <a:lnTo>
                  <a:pt x="10638" y="61542"/>
                </a:lnTo>
                <a:lnTo>
                  <a:pt x="2897" y="50176"/>
                </a:lnTo>
                <a:lnTo>
                  <a:pt x="0" y="36245"/>
                </a:lnTo>
                <a:lnTo>
                  <a:pt x="2798" y="22160"/>
                </a:lnTo>
                <a:lnTo>
                  <a:pt x="10434" y="10681"/>
                </a:lnTo>
                <a:lnTo>
                  <a:pt x="21769" y="2922"/>
                </a:lnTo>
                <a:lnTo>
                  <a:pt x="35663" y="0"/>
                </a:lnTo>
                <a:lnTo>
                  <a:pt x="49778" y="2790"/>
                </a:lnTo>
                <a:lnTo>
                  <a:pt x="61274" y="10408"/>
                </a:lnTo>
                <a:lnTo>
                  <a:pt x="69047" y="21721"/>
                </a:lnTo>
                <a:lnTo>
                  <a:pt x="71993" y="35593"/>
                </a:lnTo>
                <a:lnTo>
                  <a:pt x="71995" y="36003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235767" y="4520935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841" y="0"/>
                </a:moveTo>
                <a:lnTo>
                  <a:pt x="5220" y="5337"/>
                </a:lnTo>
                <a:lnTo>
                  <a:pt x="0" y="18112"/>
                </a:lnTo>
                <a:lnTo>
                  <a:pt x="5320" y="30760"/>
                </a:lnTo>
                <a:lnTo>
                  <a:pt x="18066" y="35990"/>
                </a:lnTo>
                <a:lnTo>
                  <a:pt x="30749" y="30702"/>
                </a:lnTo>
                <a:lnTo>
                  <a:pt x="35955" y="18112"/>
                </a:lnTo>
                <a:lnTo>
                  <a:pt x="36003" y="17798"/>
                </a:lnTo>
                <a:lnTo>
                  <a:pt x="30644" y="5204"/>
                </a:lnTo>
                <a:lnTo>
                  <a:pt x="17841" y="0"/>
                </a:lnTo>
                <a:close/>
              </a:path>
            </a:pathLst>
          </a:custGeom>
          <a:solidFill>
            <a:srgbClr val="00AF4B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493095" y="4520935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841" y="0"/>
                </a:moveTo>
                <a:lnTo>
                  <a:pt x="5220" y="5337"/>
                </a:lnTo>
                <a:lnTo>
                  <a:pt x="0" y="18112"/>
                </a:lnTo>
                <a:lnTo>
                  <a:pt x="5320" y="30760"/>
                </a:lnTo>
                <a:lnTo>
                  <a:pt x="18066" y="35990"/>
                </a:lnTo>
                <a:lnTo>
                  <a:pt x="30749" y="30702"/>
                </a:lnTo>
                <a:lnTo>
                  <a:pt x="35955" y="18112"/>
                </a:lnTo>
                <a:lnTo>
                  <a:pt x="36003" y="17798"/>
                </a:lnTo>
                <a:lnTo>
                  <a:pt x="30644" y="5204"/>
                </a:lnTo>
                <a:lnTo>
                  <a:pt x="17841" y="0"/>
                </a:lnTo>
                <a:close/>
              </a:path>
            </a:pathLst>
          </a:custGeom>
          <a:solidFill>
            <a:srgbClr val="00AF4B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452187" y="400200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841" y="0"/>
                </a:moveTo>
                <a:lnTo>
                  <a:pt x="5220" y="5337"/>
                </a:lnTo>
                <a:lnTo>
                  <a:pt x="0" y="18112"/>
                </a:lnTo>
                <a:lnTo>
                  <a:pt x="5320" y="30760"/>
                </a:lnTo>
                <a:lnTo>
                  <a:pt x="18066" y="35990"/>
                </a:lnTo>
                <a:lnTo>
                  <a:pt x="30749" y="30702"/>
                </a:lnTo>
                <a:lnTo>
                  <a:pt x="35955" y="18112"/>
                </a:lnTo>
                <a:lnTo>
                  <a:pt x="36003" y="17798"/>
                </a:lnTo>
                <a:lnTo>
                  <a:pt x="30644" y="5204"/>
                </a:lnTo>
                <a:lnTo>
                  <a:pt x="17841" y="0"/>
                </a:lnTo>
                <a:close/>
              </a:path>
            </a:pathLst>
          </a:custGeom>
          <a:solidFill>
            <a:srgbClr val="00AF4B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68585" y="400200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841" y="0"/>
                </a:moveTo>
                <a:lnTo>
                  <a:pt x="5220" y="5337"/>
                </a:lnTo>
                <a:lnTo>
                  <a:pt x="0" y="18112"/>
                </a:lnTo>
                <a:lnTo>
                  <a:pt x="5320" y="30760"/>
                </a:lnTo>
                <a:lnTo>
                  <a:pt x="18066" y="35990"/>
                </a:lnTo>
                <a:lnTo>
                  <a:pt x="30749" y="30702"/>
                </a:lnTo>
                <a:lnTo>
                  <a:pt x="35955" y="18112"/>
                </a:lnTo>
                <a:lnTo>
                  <a:pt x="36003" y="17798"/>
                </a:lnTo>
                <a:lnTo>
                  <a:pt x="30644" y="5204"/>
                </a:lnTo>
                <a:lnTo>
                  <a:pt x="17841" y="0"/>
                </a:lnTo>
                <a:close/>
              </a:path>
            </a:pathLst>
          </a:custGeom>
          <a:solidFill>
            <a:srgbClr val="00AF4B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317806" y="400200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841" y="0"/>
                </a:moveTo>
                <a:lnTo>
                  <a:pt x="5220" y="5337"/>
                </a:lnTo>
                <a:lnTo>
                  <a:pt x="0" y="18112"/>
                </a:lnTo>
                <a:lnTo>
                  <a:pt x="5320" y="30760"/>
                </a:lnTo>
                <a:lnTo>
                  <a:pt x="18066" y="35990"/>
                </a:lnTo>
                <a:lnTo>
                  <a:pt x="30749" y="30702"/>
                </a:lnTo>
                <a:lnTo>
                  <a:pt x="35955" y="18112"/>
                </a:lnTo>
                <a:lnTo>
                  <a:pt x="36003" y="17798"/>
                </a:lnTo>
                <a:lnTo>
                  <a:pt x="30644" y="5204"/>
                </a:lnTo>
                <a:lnTo>
                  <a:pt x="17841" y="0"/>
                </a:lnTo>
                <a:close/>
              </a:path>
            </a:pathLst>
          </a:custGeom>
          <a:solidFill>
            <a:srgbClr val="00AF4B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101407" y="400200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841" y="0"/>
                </a:moveTo>
                <a:lnTo>
                  <a:pt x="5220" y="5337"/>
                </a:lnTo>
                <a:lnTo>
                  <a:pt x="0" y="18112"/>
                </a:lnTo>
                <a:lnTo>
                  <a:pt x="5320" y="30760"/>
                </a:lnTo>
                <a:lnTo>
                  <a:pt x="18066" y="35990"/>
                </a:lnTo>
                <a:lnTo>
                  <a:pt x="30749" y="30702"/>
                </a:lnTo>
                <a:lnTo>
                  <a:pt x="35955" y="18112"/>
                </a:lnTo>
                <a:lnTo>
                  <a:pt x="36003" y="17798"/>
                </a:lnTo>
                <a:lnTo>
                  <a:pt x="30644" y="5204"/>
                </a:lnTo>
                <a:lnTo>
                  <a:pt x="17841" y="0"/>
                </a:lnTo>
                <a:close/>
              </a:path>
            </a:pathLst>
          </a:custGeom>
          <a:solidFill>
            <a:srgbClr val="00AF4B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884995" y="400200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841" y="0"/>
                </a:moveTo>
                <a:lnTo>
                  <a:pt x="5220" y="5337"/>
                </a:lnTo>
                <a:lnTo>
                  <a:pt x="0" y="18112"/>
                </a:lnTo>
                <a:lnTo>
                  <a:pt x="5320" y="30760"/>
                </a:lnTo>
                <a:lnTo>
                  <a:pt x="18066" y="35990"/>
                </a:lnTo>
                <a:lnTo>
                  <a:pt x="30749" y="30702"/>
                </a:lnTo>
                <a:lnTo>
                  <a:pt x="35955" y="18112"/>
                </a:lnTo>
                <a:lnTo>
                  <a:pt x="36003" y="17798"/>
                </a:lnTo>
                <a:lnTo>
                  <a:pt x="30644" y="5204"/>
                </a:lnTo>
                <a:lnTo>
                  <a:pt x="17841" y="0"/>
                </a:lnTo>
                <a:close/>
              </a:path>
            </a:pathLst>
          </a:custGeom>
          <a:solidFill>
            <a:srgbClr val="00AF4B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452187" y="541200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841" y="0"/>
                </a:moveTo>
                <a:lnTo>
                  <a:pt x="5220" y="5337"/>
                </a:lnTo>
                <a:lnTo>
                  <a:pt x="0" y="18112"/>
                </a:lnTo>
                <a:lnTo>
                  <a:pt x="5320" y="30760"/>
                </a:lnTo>
                <a:lnTo>
                  <a:pt x="18066" y="35990"/>
                </a:lnTo>
                <a:lnTo>
                  <a:pt x="30749" y="30702"/>
                </a:lnTo>
                <a:lnTo>
                  <a:pt x="35955" y="18112"/>
                </a:lnTo>
                <a:lnTo>
                  <a:pt x="36003" y="17798"/>
                </a:lnTo>
                <a:lnTo>
                  <a:pt x="30644" y="5204"/>
                </a:lnTo>
                <a:lnTo>
                  <a:pt x="17841" y="0"/>
                </a:lnTo>
                <a:close/>
              </a:path>
            </a:pathLst>
          </a:custGeom>
          <a:solidFill>
            <a:srgbClr val="00AF4B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68585" y="541200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841" y="0"/>
                </a:moveTo>
                <a:lnTo>
                  <a:pt x="5220" y="5337"/>
                </a:lnTo>
                <a:lnTo>
                  <a:pt x="0" y="18112"/>
                </a:lnTo>
                <a:lnTo>
                  <a:pt x="5320" y="30760"/>
                </a:lnTo>
                <a:lnTo>
                  <a:pt x="18066" y="35990"/>
                </a:lnTo>
                <a:lnTo>
                  <a:pt x="30749" y="30702"/>
                </a:lnTo>
                <a:lnTo>
                  <a:pt x="35955" y="18112"/>
                </a:lnTo>
                <a:lnTo>
                  <a:pt x="36003" y="17798"/>
                </a:lnTo>
                <a:lnTo>
                  <a:pt x="30644" y="5204"/>
                </a:lnTo>
                <a:lnTo>
                  <a:pt x="17841" y="0"/>
                </a:lnTo>
                <a:close/>
              </a:path>
            </a:pathLst>
          </a:custGeom>
          <a:solidFill>
            <a:srgbClr val="00AF4B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317806" y="541200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841" y="0"/>
                </a:moveTo>
                <a:lnTo>
                  <a:pt x="5220" y="5337"/>
                </a:lnTo>
                <a:lnTo>
                  <a:pt x="0" y="18112"/>
                </a:lnTo>
                <a:lnTo>
                  <a:pt x="5320" y="30760"/>
                </a:lnTo>
                <a:lnTo>
                  <a:pt x="18066" y="35990"/>
                </a:lnTo>
                <a:lnTo>
                  <a:pt x="30749" y="30702"/>
                </a:lnTo>
                <a:lnTo>
                  <a:pt x="35955" y="18112"/>
                </a:lnTo>
                <a:lnTo>
                  <a:pt x="36003" y="17798"/>
                </a:lnTo>
                <a:lnTo>
                  <a:pt x="30644" y="5204"/>
                </a:lnTo>
                <a:lnTo>
                  <a:pt x="17841" y="0"/>
                </a:lnTo>
                <a:close/>
              </a:path>
            </a:pathLst>
          </a:custGeom>
          <a:solidFill>
            <a:srgbClr val="00AF4B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101407" y="541200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841" y="0"/>
                </a:moveTo>
                <a:lnTo>
                  <a:pt x="5220" y="5337"/>
                </a:lnTo>
                <a:lnTo>
                  <a:pt x="0" y="18112"/>
                </a:lnTo>
                <a:lnTo>
                  <a:pt x="5320" y="30760"/>
                </a:lnTo>
                <a:lnTo>
                  <a:pt x="18066" y="35990"/>
                </a:lnTo>
                <a:lnTo>
                  <a:pt x="30749" y="30702"/>
                </a:lnTo>
                <a:lnTo>
                  <a:pt x="35955" y="18112"/>
                </a:lnTo>
                <a:lnTo>
                  <a:pt x="36003" y="17798"/>
                </a:lnTo>
                <a:lnTo>
                  <a:pt x="30644" y="5204"/>
                </a:lnTo>
                <a:lnTo>
                  <a:pt x="17841" y="0"/>
                </a:lnTo>
                <a:close/>
              </a:path>
            </a:pathLst>
          </a:custGeom>
          <a:solidFill>
            <a:srgbClr val="00AF4B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884995" y="541200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17841" y="0"/>
                </a:moveTo>
                <a:lnTo>
                  <a:pt x="5220" y="5337"/>
                </a:lnTo>
                <a:lnTo>
                  <a:pt x="0" y="18112"/>
                </a:lnTo>
                <a:lnTo>
                  <a:pt x="5320" y="30760"/>
                </a:lnTo>
                <a:lnTo>
                  <a:pt x="18066" y="35990"/>
                </a:lnTo>
                <a:lnTo>
                  <a:pt x="30749" y="30702"/>
                </a:lnTo>
                <a:lnTo>
                  <a:pt x="35955" y="18112"/>
                </a:lnTo>
                <a:lnTo>
                  <a:pt x="36003" y="17798"/>
                </a:lnTo>
                <a:lnTo>
                  <a:pt x="30644" y="5204"/>
                </a:lnTo>
                <a:lnTo>
                  <a:pt x="17841" y="0"/>
                </a:lnTo>
                <a:close/>
              </a:path>
            </a:pathLst>
          </a:custGeom>
          <a:solidFill>
            <a:srgbClr val="00AF4B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95214" y="5627982"/>
            <a:ext cx="783170" cy="7831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95212" y="5627980"/>
            <a:ext cx="783590" cy="783590"/>
          </a:xfrm>
          <a:custGeom>
            <a:avLst/>
            <a:gdLst/>
            <a:ahLst/>
            <a:cxnLst/>
            <a:rect l="l" t="t" r="r" b="b"/>
            <a:pathLst>
              <a:path w="783589" h="783589">
                <a:moveTo>
                  <a:pt x="783170" y="783170"/>
                </a:moveTo>
                <a:lnTo>
                  <a:pt x="0" y="783170"/>
                </a:lnTo>
                <a:lnTo>
                  <a:pt x="0" y="0"/>
                </a:lnTo>
                <a:lnTo>
                  <a:pt x="783170" y="0"/>
                </a:lnTo>
                <a:lnTo>
                  <a:pt x="783170" y="78317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078704" y="6474459"/>
            <a:ext cx="1216660" cy="291465"/>
          </a:xfrm>
          <a:custGeom>
            <a:avLst/>
            <a:gdLst/>
            <a:ahLst/>
            <a:cxnLst/>
            <a:rect l="l" t="t" r="r" b="b"/>
            <a:pathLst>
              <a:path w="1216660" h="291465">
                <a:moveTo>
                  <a:pt x="0" y="291464"/>
                </a:moveTo>
                <a:lnTo>
                  <a:pt x="1216202" y="291464"/>
                </a:lnTo>
                <a:lnTo>
                  <a:pt x="1216202" y="0"/>
                </a:lnTo>
                <a:lnTo>
                  <a:pt x="0" y="0"/>
                </a:lnTo>
                <a:lnTo>
                  <a:pt x="0" y="2914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5095746" y="6469796"/>
            <a:ext cx="118237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5420" marR="5080" indent="-173355" algn="ctr">
              <a:lnSpc>
                <a:spcPct val="100000"/>
              </a:lnSpc>
            </a:pPr>
            <a:r>
              <a:rPr lang="ru-RU" sz="1000" dirty="0">
                <a:solidFill>
                  <a:srgbClr val="292665"/>
                </a:solidFill>
                <a:latin typeface="PT Sans"/>
              </a:rPr>
              <a:t>	</a:t>
            </a:r>
            <a:r>
              <a:rPr sz="1000" dirty="0" err="1">
                <a:solidFill>
                  <a:srgbClr val="292665"/>
                </a:solidFill>
                <a:latin typeface="PT Sans"/>
              </a:rPr>
              <a:t>вентиляция</a:t>
            </a:r>
            <a:r>
              <a:rPr sz="1000" dirty="0">
                <a:solidFill>
                  <a:srgbClr val="292665"/>
                </a:solidFill>
                <a:latin typeface="PT Sans"/>
              </a:rPr>
              <a:t> и </a:t>
            </a:r>
            <a:r>
              <a:rPr sz="1000" dirty="0" err="1">
                <a:solidFill>
                  <a:srgbClr val="292665"/>
                </a:solidFill>
                <a:latin typeface="PT Sans"/>
              </a:rPr>
              <a:t>конди</a:t>
            </a:r>
            <a:r>
              <a:rPr lang="ru-RU" sz="1000" dirty="0">
                <a:solidFill>
                  <a:srgbClr val="292665"/>
                </a:solidFill>
                <a:latin typeface="PT Sans"/>
              </a:rPr>
              <a:t>-</a:t>
            </a:r>
            <a:r>
              <a:rPr sz="1000" dirty="0" err="1">
                <a:solidFill>
                  <a:srgbClr val="292665"/>
                </a:solidFill>
                <a:latin typeface="PT Sans"/>
              </a:rPr>
              <a:t>ционирование</a:t>
            </a:r>
            <a:endParaRPr sz="1000" dirty="0">
              <a:solidFill>
                <a:srgbClr val="292665"/>
              </a:solidFill>
              <a:latin typeface="PT San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650806" y="5591980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35663" y="0"/>
                </a:moveTo>
                <a:lnTo>
                  <a:pt x="21769" y="2922"/>
                </a:lnTo>
                <a:lnTo>
                  <a:pt x="10434" y="10681"/>
                </a:lnTo>
                <a:lnTo>
                  <a:pt x="2798" y="22160"/>
                </a:lnTo>
                <a:lnTo>
                  <a:pt x="0" y="36245"/>
                </a:lnTo>
                <a:lnTo>
                  <a:pt x="2897" y="50176"/>
                </a:lnTo>
                <a:lnTo>
                  <a:pt x="10638" y="61542"/>
                </a:lnTo>
                <a:lnTo>
                  <a:pt x="22093" y="69200"/>
                </a:lnTo>
                <a:lnTo>
                  <a:pt x="36129" y="72007"/>
                </a:lnTo>
                <a:lnTo>
                  <a:pt x="50096" y="69140"/>
                </a:lnTo>
                <a:lnTo>
                  <a:pt x="61496" y="61418"/>
                </a:lnTo>
                <a:lnTo>
                  <a:pt x="69179" y="49989"/>
                </a:lnTo>
                <a:lnTo>
                  <a:pt x="71946" y="36245"/>
                </a:lnTo>
                <a:lnTo>
                  <a:pt x="71993" y="35593"/>
                </a:lnTo>
                <a:lnTo>
                  <a:pt x="69047" y="21721"/>
                </a:lnTo>
                <a:lnTo>
                  <a:pt x="61274" y="10408"/>
                </a:lnTo>
                <a:lnTo>
                  <a:pt x="49778" y="2790"/>
                </a:lnTo>
                <a:lnTo>
                  <a:pt x="35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650806" y="5591980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1995" y="36003"/>
                </a:moveTo>
                <a:lnTo>
                  <a:pt x="69179" y="49989"/>
                </a:lnTo>
                <a:lnTo>
                  <a:pt x="61496" y="61418"/>
                </a:lnTo>
                <a:lnTo>
                  <a:pt x="50096" y="69140"/>
                </a:lnTo>
                <a:lnTo>
                  <a:pt x="36129" y="72007"/>
                </a:lnTo>
                <a:lnTo>
                  <a:pt x="22093" y="69200"/>
                </a:lnTo>
                <a:lnTo>
                  <a:pt x="10638" y="61542"/>
                </a:lnTo>
                <a:lnTo>
                  <a:pt x="2897" y="50176"/>
                </a:lnTo>
                <a:lnTo>
                  <a:pt x="0" y="36245"/>
                </a:lnTo>
                <a:lnTo>
                  <a:pt x="2798" y="22160"/>
                </a:lnTo>
                <a:lnTo>
                  <a:pt x="10434" y="10681"/>
                </a:lnTo>
                <a:lnTo>
                  <a:pt x="21769" y="2922"/>
                </a:lnTo>
                <a:lnTo>
                  <a:pt x="35663" y="0"/>
                </a:lnTo>
                <a:lnTo>
                  <a:pt x="49778" y="2790"/>
                </a:lnTo>
                <a:lnTo>
                  <a:pt x="61274" y="10408"/>
                </a:lnTo>
                <a:lnTo>
                  <a:pt x="69047" y="21721"/>
                </a:lnTo>
                <a:lnTo>
                  <a:pt x="71993" y="35593"/>
                </a:lnTo>
                <a:lnTo>
                  <a:pt x="71995" y="36003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079024" y="5627979"/>
            <a:ext cx="783158" cy="7831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079008" y="5627980"/>
            <a:ext cx="783590" cy="783590"/>
          </a:xfrm>
          <a:custGeom>
            <a:avLst/>
            <a:gdLst/>
            <a:ahLst/>
            <a:cxnLst/>
            <a:rect l="l" t="t" r="r" b="b"/>
            <a:pathLst>
              <a:path w="783589" h="783589">
                <a:moveTo>
                  <a:pt x="783170" y="783170"/>
                </a:moveTo>
                <a:lnTo>
                  <a:pt x="0" y="783170"/>
                </a:lnTo>
                <a:lnTo>
                  <a:pt x="0" y="0"/>
                </a:lnTo>
                <a:lnTo>
                  <a:pt x="783170" y="0"/>
                </a:lnTo>
                <a:lnTo>
                  <a:pt x="783170" y="78317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964597" y="6474459"/>
            <a:ext cx="1012190" cy="291465"/>
          </a:xfrm>
          <a:custGeom>
            <a:avLst/>
            <a:gdLst/>
            <a:ahLst/>
            <a:cxnLst/>
            <a:rect l="l" t="t" r="r" b="b"/>
            <a:pathLst>
              <a:path w="1012189" h="291465">
                <a:moveTo>
                  <a:pt x="0" y="291464"/>
                </a:moveTo>
                <a:lnTo>
                  <a:pt x="1011999" y="291464"/>
                </a:lnTo>
                <a:lnTo>
                  <a:pt x="1011999" y="0"/>
                </a:lnTo>
                <a:lnTo>
                  <a:pt x="0" y="0"/>
                </a:lnTo>
                <a:lnTo>
                  <a:pt x="0" y="2914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3957334" y="6469796"/>
            <a:ext cx="1026794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12700" algn="ctr">
              <a:lnSpc>
                <a:spcPct val="100000"/>
              </a:lnSpc>
              <a:defRPr sz="1000">
                <a:solidFill>
                  <a:srgbClr val="292665"/>
                </a:solidFill>
                <a:latin typeface="PT Sans"/>
              </a:defRPr>
            </a:lvl1pPr>
          </a:lstStyle>
          <a:p>
            <a:r>
              <a:rPr dirty="0" err="1"/>
              <a:t>учет</a:t>
            </a:r>
            <a:r>
              <a:rPr dirty="0"/>
              <a:t> </a:t>
            </a:r>
            <a:r>
              <a:rPr dirty="0" err="1"/>
              <a:t>энергоресурсов</a:t>
            </a:r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4434605" y="5591980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35663" y="0"/>
                </a:moveTo>
                <a:lnTo>
                  <a:pt x="21769" y="2922"/>
                </a:lnTo>
                <a:lnTo>
                  <a:pt x="10434" y="10681"/>
                </a:lnTo>
                <a:lnTo>
                  <a:pt x="2798" y="22160"/>
                </a:lnTo>
                <a:lnTo>
                  <a:pt x="0" y="36245"/>
                </a:lnTo>
                <a:lnTo>
                  <a:pt x="2897" y="50176"/>
                </a:lnTo>
                <a:lnTo>
                  <a:pt x="10638" y="61542"/>
                </a:lnTo>
                <a:lnTo>
                  <a:pt x="22093" y="69200"/>
                </a:lnTo>
                <a:lnTo>
                  <a:pt x="36129" y="72007"/>
                </a:lnTo>
                <a:lnTo>
                  <a:pt x="50096" y="69140"/>
                </a:lnTo>
                <a:lnTo>
                  <a:pt x="61496" y="61418"/>
                </a:lnTo>
                <a:lnTo>
                  <a:pt x="69179" y="49989"/>
                </a:lnTo>
                <a:lnTo>
                  <a:pt x="71946" y="36245"/>
                </a:lnTo>
                <a:lnTo>
                  <a:pt x="71993" y="35593"/>
                </a:lnTo>
                <a:lnTo>
                  <a:pt x="69047" y="21721"/>
                </a:lnTo>
                <a:lnTo>
                  <a:pt x="61274" y="10408"/>
                </a:lnTo>
                <a:lnTo>
                  <a:pt x="49778" y="2790"/>
                </a:lnTo>
                <a:lnTo>
                  <a:pt x="35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434605" y="5591980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1995" y="36003"/>
                </a:moveTo>
                <a:lnTo>
                  <a:pt x="69179" y="49989"/>
                </a:lnTo>
                <a:lnTo>
                  <a:pt x="61496" y="61418"/>
                </a:lnTo>
                <a:lnTo>
                  <a:pt x="50096" y="69140"/>
                </a:lnTo>
                <a:lnTo>
                  <a:pt x="36129" y="72007"/>
                </a:lnTo>
                <a:lnTo>
                  <a:pt x="22093" y="69200"/>
                </a:lnTo>
                <a:lnTo>
                  <a:pt x="10638" y="61542"/>
                </a:lnTo>
                <a:lnTo>
                  <a:pt x="2897" y="50176"/>
                </a:lnTo>
                <a:lnTo>
                  <a:pt x="0" y="36245"/>
                </a:lnTo>
                <a:lnTo>
                  <a:pt x="2798" y="22160"/>
                </a:lnTo>
                <a:lnTo>
                  <a:pt x="10434" y="10681"/>
                </a:lnTo>
                <a:lnTo>
                  <a:pt x="21769" y="2922"/>
                </a:lnTo>
                <a:lnTo>
                  <a:pt x="35663" y="0"/>
                </a:lnTo>
                <a:lnTo>
                  <a:pt x="49778" y="2790"/>
                </a:lnTo>
                <a:lnTo>
                  <a:pt x="61274" y="10408"/>
                </a:lnTo>
                <a:lnTo>
                  <a:pt x="69047" y="21721"/>
                </a:lnTo>
                <a:lnTo>
                  <a:pt x="71993" y="35593"/>
                </a:lnTo>
                <a:lnTo>
                  <a:pt x="71995" y="36003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079024" y="4147349"/>
            <a:ext cx="783158" cy="7831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079008" y="4147338"/>
            <a:ext cx="783590" cy="783590"/>
          </a:xfrm>
          <a:custGeom>
            <a:avLst/>
            <a:gdLst/>
            <a:ahLst/>
            <a:cxnLst/>
            <a:rect l="l" t="t" r="r" b="b"/>
            <a:pathLst>
              <a:path w="783589" h="783589">
                <a:moveTo>
                  <a:pt x="783170" y="783170"/>
                </a:moveTo>
                <a:lnTo>
                  <a:pt x="0" y="783170"/>
                </a:lnTo>
                <a:lnTo>
                  <a:pt x="0" y="0"/>
                </a:lnTo>
                <a:lnTo>
                  <a:pt x="783170" y="0"/>
                </a:lnTo>
                <a:lnTo>
                  <a:pt x="783170" y="78317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964597" y="5017541"/>
            <a:ext cx="1012190" cy="291465"/>
          </a:xfrm>
          <a:custGeom>
            <a:avLst/>
            <a:gdLst/>
            <a:ahLst/>
            <a:cxnLst/>
            <a:rect l="l" t="t" r="r" b="b"/>
            <a:pathLst>
              <a:path w="1012189" h="291464">
                <a:moveTo>
                  <a:pt x="0" y="291464"/>
                </a:moveTo>
                <a:lnTo>
                  <a:pt x="1011999" y="291464"/>
                </a:lnTo>
                <a:lnTo>
                  <a:pt x="1011999" y="0"/>
                </a:lnTo>
                <a:lnTo>
                  <a:pt x="0" y="0"/>
                </a:lnTo>
                <a:lnTo>
                  <a:pt x="0" y="2914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4058486" y="5012887"/>
            <a:ext cx="95429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585" marR="5080" indent="-96520" algn="ctr">
              <a:lnSpc>
                <a:spcPct val="100000"/>
              </a:lnSpc>
            </a:pPr>
            <a:r>
              <a:rPr sz="1000" dirty="0">
                <a:solidFill>
                  <a:srgbClr val="292665"/>
                </a:solidFill>
                <a:latin typeface="PT Sans"/>
              </a:rPr>
              <a:t>тепло- и водо- снабжение</a:t>
            </a:r>
          </a:p>
        </p:txBody>
      </p:sp>
      <p:sp>
        <p:nvSpPr>
          <p:cNvPr id="68" name="object 68"/>
          <p:cNvSpPr/>
          <p:nvPr/>
        </p:nvSpPr>
        <p:spPr>
          <a:xfrm>
            <a:off x="4826187" y="4502927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35663" y="0"/>
                </a:moveTo>
                <a:lnTo>
                  <a:pt x="21769" y="2922"/>
                </a:lnTo>
                <a:lnTo>
                  <a:pt x="10434" y="10681"/>
                </a:lnTo>
                <a:lnTo>
                  <a:pt x="2798" y="22160"/>
                </a:lnTo>
                <a:lnTo>
                  <a:pt x="0" y="36245"/>
                </a:lnTo>
                <a:lnTo>
                  <a:pt x="2897" y="50176"/>
                </a:lnTo>
                <a:lnTo>
                  <a:pt x="10638" y="61542"/>
                </a:lnTo>
                <a:lnTo>
                  <a:pt x="22093" y="69200"/>
                </a:lnTo>
                <a:lnTo>
                  <a:pt x="36129" y="72007"/>
                </a:lnTo>
                <a:lnTo>
                  <a:pt x="50096" y="69140"/>
                </a:lnTo>
                <a:lnTo>
                  <a:pt x="61496" y="61418"/>
                </a:lnTo>
                <a:lnTo>
                  <a:pt x="69179" y="49989"/>
                </a:lnTo>
                <a:lnTo>
                  <a:pt x="71946" y="36245"/>
                </a:lnTo>
                <a:lnTo>
                  <a:pt x="71993" y="35593"/>
                </a:lnTo>
                <a:lnTo>
                  <a:pt x="69047" y="21721"/>
                </a:lnTo>
                <a:lnTo>
                  <a:pt x="61274" y="10408"/>
                </a:lnTo>
                <a:lnTo>
                  <a:pt x="49778" y="2790"/>
                </a:lnTo>
                <a:lnTo>
                  <a:pt x="35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26187" y="4502927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1995" y="36003"/>
                </a:moveTo>
                <a:lnTo>
                  <a:pt x="69179" y="49989"/>
                </a:lnTo>
                <a:lnTo>
                  <a:pt x="61496" y="61418"/>
                </a:lnTo>
                <a:lnTo>
                  <a:pt x="50096" y="69140"/>
                </a:lnTo>
                <a:lnTo>
                  <a:pt x="36129" y="72007"/>
                </a:lnTo>
                <a:lnTo>
                  <a:pt x="22093" y="69200"/>
                </a:lnTo>
                <a:lnTo>
                  <a:pt x="10638" y="61542"/>
                </a:lnTo>
                <a:lnTo>
                  <a:pt x="2897" y="50176"/>
                </a:lnTo>
                <a:lnTo>
                  <a:pt x="0" y="36245"/>
                </a:lnTo>
                <a:lnTo>
                  <a:pt x="2798" y="22160"/>
                </a:lnTo>
                <a:lnTo>
                  <a:pt x="10434" y="10681"/>
                </a:lnTo>
                <a:lnTo>
                  <a:pt x="21769" y="2922"/>
                </a:lnTo>
                <a:lnTo>
                  <a:pt x="35663" y="0"/>
                </a:lnTo>
                <a:lnTo>
                  <a:pt x="49778" y="2790"/>
                </a:lnTo>
                <a:lnTo>
                  <a:pt x="61274" y="10408"/>
                </a:lnTo>
                <a:lnTo>
                  <a:pt x="69047" y="21721"/>
                </a:lnTo>
                <a:lnTo>
                  <a:pt x="71993" y="35593"/>
                </a:lnTo>
                <a:lnTo>
                  <a:pt x="71995" y="36003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079024" y="2665831"/>
            <a:ext cx="783158" cy="78315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079008" y="2665820"/>
            <a:ext cx="783590" cy="783590"/>
          </a:xfrm>
          <a:custGeom>
            <a:avLst/>
            <a:gdLst/>
            <a:ahLst/>
            <a:cxnLst/>
            <a:rect l="l" t="t" r="r" b="b"/>
            <a:pathLst>
              <a:path w="783589" h="783589">
                <a:moveTo>
                  <a:pt x="783170" y="783170"/>
                </a:moveTo>
                <a:lnTo>
                  <a:pt x="0" y="783170"/>
                </a:lnTo>
                <a:lnTo>
                  <a:pt x="0" y="0"/>
                </a:lnTo>
                <a:lnTo>
                  <a:pt x="783170" y="0"/>
                </a:lnTo>
                <a:lnTo>
                  <a:pt x="783170" y="78317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964597" y="3500767"/>
            <a:ext cx="1012190" cy="347980"/>
          </a:xfrm>
          <a:custGeom>
            <a:avLst/>
            <a:gdLst/>
            <a:ahLst/>
            <a:cxnLst/>
            <a:rect l="l" t="t" r="r" b="b"/>
            <a:pathLst>
              <a:path w="1012189" h="347979">
                <a:moveTo>
                  <a:pt x="0" y="347548"/>
                </a:moveTo>
                <a:lnTo>
                  <a:pt x="1011999" y="347548"/>
                </a:lnTo>
                <a:lnTo>
                  <a:pt x="1011999" y="0"/>
                </a:lnTo>
                <a:lnTo>
                  <a:pt x="0" y="0"/>
                </a:lnTo>
                <a:lnTo>
                  <a:pt x="0" y="3475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3957334" y="3532102"/>
            <a:ext cx="9461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000" dirty="0">
                <a:solidFill>
                  <a:srgbClr val="292665"/>
                </a:solidFill>
                <a:latin typeface="PT Sans"/>
              </a:rPr>
              <a:t>газоснабжение</a:t>
            </a:r>
          </a:p>
        </p:txBody>
      </p:sp>
      <p:sp>
        <p:nvSpPr>
          <p:cNvPr id="74" name="object 74"/>
          <p:cNvSpPr/>
          <p:nvPr/>
        </p:nvSpPr>
        <p:spPr>
          <a:xfrm>
            <a:off x="4434605" y="341457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35663" y="0"/>
                </a:moveTo>
                <a:lnTo>
                  <a:pt x="21769" y="2922"/>
                </a:lnTo>
                <a:lnTo>
                  <a:pt x="10434" y="10681"/>
                </a:lnTo>
                <a:lnTo>
                  <a:pt x="2798" y="22160"/>
                </a:lnTo>
                <a:lnTo>
                  <a:pt x="0" y="36245"/>
                </a:lnTo>
                <a:lnTo>
                  <a:pt x="2897" y="50176"/>
                </a:lnTo>
                <a:lnTo>
                  <a:pt x="10638" y="61542"/>
                </a:lnTo>
                <a:lnTo>
                  <a:pt x="22093" y="69200"/>
                </a:lnTo>
                <a:lnTo>
                  <a:pt x="36129" y="72007"/>
                </a:lnTo>
                <a:lnTo>
                  <a:pt x="50096" y="69140"/>
                </a:lnTo>
                <a:lnTo>
                  <a:pt x="61496" y="61418"/>
                </a:lnTo>
                <a:lnTo>
                  <a:pt x="69179" y="49989"/>
                </a:lnTo>
                <a:lnTo>
                  <a:pt x="71946" y="36245"/>
                </a:lnTo>
                <a:lnTo>
                  <a:pt x="71993" y="35593"/>
                </a:lnTo>
                <a:lnTo>
                  <a:pt x="69047" y="21721"/>
                </a:lnTo>
                <a:lnTo>
                  <a:pt x="61274" y="10408"/>
                </a:lnTo>
                <a:lnTo>
                  <a:pt x="49778" y="2790"/>
                </a:lnTo>
                <a:lnTo>
                  <a:pt x="35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434605" y="341457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1995" y="36003"/>
                </a:moveTo>
                <a:lnTo>
                  <a:pt x="69179" y="49989"/>
                </a:lnTo>
                <a:lnTo>
                  <a:pt x="61496" y="61418"/>
                </a:lnTo>
                <a:lnTo>
                  <a:pt x="50096" y="69140"/>
                </a:lnTo>
                <a:lnTo>
                  <a:pt x="36129" y="72007"/>
                </a:lnTo>
                <a:lnTo>
                  <a:pt x="22093" y="69200"/>
                </a:lnTo>
                <a:lnTo>
                  <a:pt x="10638" y="61542"/>
                </a:lnTo>
                <a:lnTo>
                  <a:pt x="2897" y="50176"/>
                </a:lnTo>
                <a:lnTo>
                  <a:pt x="0" y="36245"/>
                </a:lnTo>
                <a:lnTo>
                  <a:pt x="2798" y="22160"/>
                </a:lnTo>
                <a:lnTo>
                  <a:pt x="10434" y="10681"/>
                </a:lnTo>
                <a:lnTo>
                  <a:pt x="21769" y="2922"/>
                </a:lnTo>
                <a:lnTo>
                  <a:pt x="35663" y="0"/>
                </a:lnTo>
                <a:lnTo>
                  <a:pt x="49778" y="2790"/>
                </a:lnTo>
                <a:lnTo>
                  <a:pt x="61274" y="10408"/>
                </a:lnTo>
                <a:lnTo>
                  <a:pt x="69047" y="21721"/>
                </a:lnTo>
                <a:lnTo>
                  <a:pt x="71993" y="35593"/>
                </a:lnTo>
                <a:lnTo>
                  <a:pt x="71995" y="36003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295214" y="2665831"/>
            <a:ext cx="783170" cy="7802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295212" y="2665820"/>
            <a:ext cx="783590" cy="783590"/>
          </a:xfrm>
          <a:custGeom>
            <a:avLst/>
            <a:gdLst/>
            <a:ahLst/>
            <a:cxnLst/>
            <a:rect l="l" t="t" r="r" b="b"/>
            <a:pathLst>
              <a:path w="783589" h="783589">
                <a:moveTo>
                  <a:pt x="783170" y="783170"/>
                </a:moveTo>
                <a:lnTo>
                  <a:pt x="0" y="783170"/>
                </a:lnTo>
                <a:lnTo>
                  <a:pt x="0" y="0"/>
                </a:lnTo>
                <a:lnTo>
                  <a:pt x="783170" y="0"/>
                </a:lnTo>
                <a:lnTo>
                  <a:pt x="783170" y="78317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5184268" y="3532102"/>
            <a:ext cx="111109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defRPr sz="1000">
                <a:solidFill>
                  <a:srgbClr val="292665"/>
                </a:solidFill>
                <a:latin typeface="PT Sans"/>
              </a:defRPr>
            </a:lvl1pPr>
          </a:lstStyle>
          <a:p>
            <a:pPr algn="ctr"/>
            <a:r>
              <a:rPr dirty="0"/>
              <a:t>энергоснабжение</a:t>
            </a:r>
          </a:p>
        </p:txBody>
      </p:sp>
      <p:sp>
        <p:nvSpPr>
          <p:cNvPr id="80" name="object 80"/>
          <p:cNvSpPr/>
          <p:nvPr/>
        </p:nvSpPr>
        <p:spPr>
          <a:xfrm>
            <a:off x="5650803" y="341457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35663" y="0"/>
                </a:moveTo>
                <a:lnTo>
                  <a:pt x="21769" y="2922"/>
                </a:lnTo>
                <a:lnTo>
                  <a:pt x="10434" y="10681"/>
                </a:lnTo>
                <a:lnTo>
                  <a:pt x="2798" y="22160"/>
                </a:lnTo>
                <a:lnTo>
                  <a:pt x="0" y="36245"/>
                </a:lnTo>
                <a:lnTo>
                  <a:pt x="2897" y="50176"/>
                </a:lnTo>
                <a:lnTo>
                  <a:pt x="10638" y="61542"/>
                </a:lnTo>
                <a:lnTo>
                  <a:pt x="22093" y="69200"/>
                </a:lnTo>
                <a:lnTo>
                  <a:pt x="36129" y="72007"/>
                </a:lnTo>
                <a:lnTo>
                  <a:pt x="50096" y="69140"/>
                </a:lnTo>
                <a:lnTo>
                  <a:pt x="61496" y="61418"/>
                </a:lnTo>
                <a:lnTo>
                  <a:pt x="69179" y="49989"/>
                </a:lnTo>
                <a:lnTo>
                  <a:pt x="71946" y="36245"/>
                </a:lnTo>
                <a:lnTo>
                  <a:pt x="71993" y="35593"/>
                </a:lnTo>
                <a:lnTo>
                  <a:pt x="69047" y="21721"/>
                </a:lnTo>
                <a:lnTo>
                  <a:pt x="61274" y="10408"/>
                </a:lnTo>
                <a:lnTo>
                  <a:pt x="49778" y="2790"/>
                </a:lnTo>
                <a:lnTo>
                  <a:pt x="35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650803" y="341457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1995" y="36003"/>
                </a:moveTo>
                <a:lnTo>
                  <a:pt x="69179" y="49989"/>
                </a:lnTo>
                <a:lnTo>
                  <a:pt x="61496" y="61418"/>
                </a:lnTo>
                <a:lnTo>
                  <a:pt x="50096" y="69140"/>
                </a:lnTo>
                <a:lnTo>
                  <a:pt x="36129" y="72007"/>
                </a:lnTo>
                <a:lnTo>
                  <a:pt x="22093" y="69200"/>
                </a:lnTo>
                <a:lnTo>
                  <a:pt x="10638" y="61542"/>
                </a:lnTo>
                <a:lnTo>
                  <a:pt x="2897" y="50176"/>
                </a:lnTo>
                <a:lnTo>
                  <a:pt x="0" y="36245"/>
                </a:lnTo>
                <a:lnTo>
                  <a:pt x="2798" y="22160"/>
                </a:lnTo>
                <a:lnTo>
                  <a:pt x="10434" y="10681"/>
                </a:lnTo>
                <a:lnTo>
                  <a:pt x="21769" y="2922"/>
                </a:lnTo>
                <a:lnTo>
                  <a:pt x="35663" y="0"/>
                </a:lnTo>
                <a:lnTo>
                  <a:pt x="49778" y="2790"/>
                </a:lnTo>
                <a:lnTo>
                  <a:pt x="61274" y="10408"/>
                </a:lnTo>
                <a:lnTo>
                  <a:pt x="69047" y="21721"/>
                </a:lnTo>
                <a:lnTo>
                  <a:pt x="71993" y="35593"/>
                </a:lnTo>
                <a:lnTo>
                  <a:pt x="71995" y="36003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511417" y="2665818"/>
            <a:ext cx="783158" cy="7801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511414" y="2665820"/>
            <a:ext cx="783590" cy="783590"/>
          </a:xfrm>
          <a:custGeom>
            <a:avLst/>
            <a:gdLst/>
            <a:ahLst/>
            <a:cxnLst/>
            <a:rect l="l" t="t" r="r" b="b"/>
            <a:pathLst>
              <a:path w="783590" h="783589">
                <a:moveTo>
                  <a:pt x="783170" y="783170"/>
                </a:moveTo>
                <a:lnTo>
                  <a:pt x="0" y="783170"/>
                </a:lnTo>
                <a:lnTo>
                  <a:pt x="0" y="0"/>
                </a:lnTo>
                <a:lnTo>
                  <a:pt x="783170" y="0"/>
                </a:lnTo>
                <a:lnTo>
                  <a:pt x="783170" y="78317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397001" y="3500768"/>
            <a:ext cx="1216203" cy="363462"/>
          </a:xfrm>
          <a:custGeom>
            <a:avLst/>
            <a:gdLst/>
            <a:ahLst/>
            <a:cxnLst/>
            <a:rect l="l" t="t" r="r" b="b"/>
            <a:pathLst>
              <a:path w="1012190" h="363854">
                <a:moveTo>
                  <a:pt x="0" y="363461"/>
                </a:moveTo>
                <a:lnTo>
                  <a:pt x="1011999" y="363461"/>
                </a:lnTo>
                <a:lnTo>
                  <a:pt x="1011999" y="0"/>
                </a:lnTo>
                <a:lnTo>
                  <a:pt x="0" y="0"/>
                </a:lnTo>
                <a:lnTo>
                  <a:pt x="0" y="3634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6348651" y="3513566"/>
            <a:ext cx="121620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3535" marR="5080" indent="-331470" algn="ctr">
              <a:lnSpc>
                <a:spcPct val="100000"/>
              </a:lnSpc>
            </a:pPr>
            <a:r>
              <a:rPr sz="1000" dirty="0" err="1">
                <a:solidFill>
                  <a:srgbClr val="292665"/>
                </a:solidFill>
                <a:latin typeface="PT Sans"/>
              </a:rPr>
              <a:t>видеонаблю</a:t>
            </a:r>
            <a:r>
              <a:rPr lang="ru-RU" sz="1000" dirty="0">
                <a:solidFill>
                  <a:srgbClr val="292665"/>
                </a:solidFill>
                <a:latin typeface="PT Sans"/>
              </a:rPr>
              <a:t>д</a:t>
            </a:r>
            <a:r>
              <a:rPr sz="1000" dirty="0" err="1">
                <a:solidFill>
                  <a:srgbClr val="292665"/>
                </a:solidFill>
                <a:latin typeface="PT Sans"/>
              </a:rPr>
              <a:t>ение</a:t>
            </a:r>
            <a:endParaRPr sz="1000" dirty="0">
              <a:solidFill>
                <a:srgbClr val="292665"/>
              </a:solidFill>
              <a:latin typeface="PT San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867004" y="341457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5663" y="0"/>
                </a:moveTo>
                <a:lnTo>
                  <a:pt x="21769" y="2922"/>
                </a:lnTo>
                <a:lnTo>
                  <a:pt x="10434" y="10681"/>
                </a:lnTo>
                <a:lnTo>
                  <a:pt x="2798" y="22160"/>
                </a:lnTo>
                <a:lnTo>
                  <a:pt x="0" y="36245"/>
                </a:lnTo>
                <a:lnTo>
                  <a:pt x="2897" y="50176"/>
                </a:lnTo>
                <a:lnTo>
                  <a:pt x="10638" y="61542"/>
                </a:lnTo>
                <a:lnTo>
                  <a:pt x="22093" y="69200"/>
                </a:lnTo>
                <a:lnTo>
                  <a:pt x="36129" y="72007"/>
                </a:lnTo>
                <a:lnTo>
                  <a:pt x="50096" y="69140"/>
                </a:lnTo>
                <a:lnTo>
                  <a:pt x="61496" y="61418"/>
                </a:lnTo>
                <a:lnTo>
                  <a:pt x="69179" y="49989"/>
                </a:lnTo>
                <a:lnTo>
                  <a:pt x="71946" y="36245"/>
                </a:lnTo>
                <a:lnTo>
                  <a:pt x="71993" y="35593"/>
                </a:lnTo>
                <a:lnTo>
                  <a:pt x="69047" y="21721"/>
                </a:lnTo>
                <a:lnTo>
                  <a:pt x="61274" y="10408"/>
                </a:lnTo>
                <a:lnTo>
                  <a:pt x="49778" y="2790"/>
                </a:lnTo>
                <a:lnTo>
                  <a:pt x="35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867004" y="341457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71995" y="36003"/>
                </a:moveTo>
                <a:lnTo>
                  <a:pt x="69179" y="49989"/>
                </a:lnTo>
                <a:lnTo>
                  <a:pt x="61496" y="61418"/>
                </a:lnTo>
                <a:lnTo>
                  <a:pt x="50096" y="69140"/>
                </a:lnTo>
                <a:lnTo>
                  <a:pt x="36129" y="72007"/>
                </a:lnTo>
                <a:lnTo>
                  <a:pt x="22093" y="69200"/>
                </a:lnTo>
                <a:lnTo>
                  <a:pt x="10638" y="61542"/>
                </a:lnTo>
                <a:lnTo>
                  <a:pt x="2897" y="50176"/>
                </a:lnTo>
                <a:lnTo>
                  <a:pt x="0" y="36245"/>
                </a:lnTo>
                <a:lnTo>
                  <a:pt x="2798" y="22160"/>
                </a:lnTo>
                <a:lnTo>
                  <a:pt x="10434" y="10681"/>
                </a:lnTo>
                <a:lnTo>
                  <a:pt x="21769" y="2922"/>
                </a:lnTo>
                <a:lnTo>
                  <a:pt x="35663" y="0"/>
                </a:lnTo>
                <a:lnTo>
                  <a:pt x="49778" y="2790"/>
                </a:lnTo>
                <a:lnTo>
                  <a:pt x="61274" y="10408"/>
                </a:lnTo>
                <a:lnTo>
                  <a:pt x="69047" y="21721"/>
                </a:lnTo>
                <a:lnTo>
                  <a:pt x="71993" y="35593"/>
                </a:lnTo>
                <a:lnTo>
                  <a:pt x="71995" y="36003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727619" y="2665831"/>
            <a:ext cx="783158" cy="78315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727618" y="2665820"/>
            <a:ext cx="783590" cy="783590"/>
          </a:xfrm>
          <a:custGeom>
            <a:avLst/>
            <a:gdLst/>
            <a:ahLst/>
            <a:cxnLst/>
            <a:rect l="l" t="t" r="r" b="b"/>
            <a:pathLst>
              <a:path w="783590" h="783589">
                <a:moveTo>
                  <a:pt x="783170" y="783170"/>
                </a:moveTo>
                <a:lnTo>
                  <a:pt x="0" y="783170"/>
                </a:lnTo>
                <a:lnTo>
                  <a:pt x="0" y="0"/>
                </a:lnTo>
                <a:lnTo>
                  <a:pt x="783170" y="0"/>
                </a:lnTo>
                <a:lnTo>
                  <a:pt x="783170" y="78317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613205" y="3519817"/>
            <a:ext cx="1012190" cy="328930"/>
          </a:xfrm>
          <a:custGeom>
            <a:avLst/>
            <a:gdLst/>
            <a:ahLst/>
            <a:cxnLst/>
            <a:rect l="l" t="t" r="r" b="b"/>
            <a:pathLst>
              <a:path w="1012190" h="328929">
                <a:moveTo>
                  <a:pt x="0" y="328498"/>
                </a:moveTo>
                <a:lnTo>
                  <a:pt x="1011999" y="328498"/>
                </a:lnTo>
                <a:lnTo>
                  <a:pt x="1011999" y="0"/>
                </a:lnTo>
                <a:lnTo>
                  <a:pt x="0" y="0"/>
                </a:lnTo>
                <a:lnTo>
                  <a:pt x="0" y="3284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7615335" y="3532102"/>
            <a:ext cx="100774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6195" algn="ctr">
              <a:lnSpc>
                <a:spcPct val="100000"/>
              </a:lnSpc>
            </a:pPr>
            <a:r>
              <a:rPr sz="1000" dirty="0">
                <a:solidFill>
                  <a:srgbClr val="292665"/>
                </a:solidFill>
                <a:latin typeface="PT Sans"/>
              </a:rPr>
              <a:t>охранно-пожар- ная сигнализация</a:t>
            </a:r>
          </a:p>
        </p:txBody>
      </p:sp>
      <p:sp>
        <p:nvSpPr>
          <p:cNvPr id="92" name="object 92"/>
          <p:cNvSpPr/>
          <p:nvPr/>
        </p:nvSpPr>
        <p:spPr>
          <a:xfrm>
            <a:off x="8083204" y="341457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5663" y="0"/>
                </a:moveTo>
                <a:lnTo>
                  <a:pt x="21769" y="2922"/>
                </a:lnTo>
                <a:lnTo>
                  <a:pt x="10434" y="10681"/>
                </a:lnTo>
                <a:lnTo>
                  <a:pt x="2798" y="22160"/>
                </a:lnTo>
                <a:lnTo>
                  <a:pt x="0" y="36245"/>
                </a:lnTo>
                <a:lnTo>
                  <a:pt x="2897" y="50176"/>
                </a:lnTo>
                <a:lnTo>
                  <a:pt x="10638" y="61542"/>
                </a:lnTo>
                <a:lnTo>
                  <a:pt x="22093" y="69200"/>
                </a:lnTo>
                <a:lnTo>
                  <a:pt x="36129" y="72007"/>
                </a:lnTo>
                <a:lnTo>
                  <a:pt x="50096" y="69140"/>
                </a:lnTo>
                <a:lnTo>
                  <a:pt x="61496" y="61418"/>
                </a:lnTo>
                <a:lnTo>
                  <a:pt x="69179" y="49989"/>
                </a:lnTo>
                <a:lnTo>
                  <a:pt x="71946" y="36245"/>
                </a:lnTo>
                <a:lnTo>
                  <a:pt x="71993" y="35593"/>
                </a:lnTo>
                <a:lnTo>
                  <a:pt x="69047" y="21721"/>
                </a:lnTo>
                <a:lnTo>
                  <a:pt x="61274" y="10408"/>
                </a:lnTo>
                <a:lnTo>
                  <a:pt x="49778" y="2790"/>
                </a:lnTo>
                <a:lnTo>
                  <a:pt x="35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083204" y="341457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71995" y="36003"/>
                </a:moveTo>
                <a:lnTo>
                  <a:pt x="69179" y="49989"/>
                </a:lnTo>
                <a:lnTo>
                  <a:pt x="61496" y="61418"/>
                </a:lnTo>
                <a:lnTo>
                  <a:pt x="50096" y="69140"/>
                </a:lnTo>
                <a:lnTo>
                  <a:pt x="36129" y="72007"/>
                </a:lnTo>
                <a:lnTo>
                  <a:pt x="22093" y="69200"/>
                </a:lnTo>
                <a:lnTo>
                  <a:pt x="10638" y="61542"/>
                </a:lnTo>
                <a:lnTo>
                  <a:pt x="2897" y="50176"/>
                </a:lnTo>
                <a:lnTo>
                  <a:pt x="0" y="36245"/>
                </a:lnTo>
                <a:lnTo>
                  <a:pt x="2798" y="22160"/>
                </a:lnTo>
                <a:lnTo>
                  <a:pt x="10434" y="10681"/>
                </a:lnTo>
                <a:lnTo>
                  <a:pt x="21769" y="2922"/>
                </a:lnTo>
                <a:lnTo>
                  <a:pt x="35663" y="0"/>
                </a:lnTo>
                <a:lnTo>
                  <a:pt x="49778" y="2790"/>
                </a:lnTo>
                <a:lnTo>
                  <a:pt x="61274" y="10408"/>
                </a:lnTo>
                <a:lnTo>
                  <a:pt x="69047" y="21721"/>
                </a:lnTo>
                <a:lnTo>
                  <a:pt x="71993" y="35593"/>
                </a:lnTo>
                <a:lnTo>
                  <a:pt x="71995" y="36003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43809" y="2665831"/>
            <a:ext cx="783158" cy="78315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43807" y="2665820"/>
            <a:ext cx="783590" cy="783590"/>
          </a:xfrm>
          <a:custGeom>
            <a:avLst/>
            <a:gdLst/>
            <a:ahLst/>
            <a:cxnLst/>
            <a:rect l="l" t="t" r="r" b="b"/>
            <a:pathLst>
              <a:path w="783590" h="783589">
                <a:moveTo>
                  <a:pt x="783170" y="783170"/>
                </a:moveTo>
                <a:lnTo>
                  <a:pt x="0" y="783170"/>
                </a:lnTo>
                <a:lnTo>
                  <a:pt x="0" y="0"/>
                </a:lnTo>
                <a:lnTo>
                  <a:pt x="783170" y="0"/>
                </a:lnTo>
                <a:lnTo>
                  <a:pt x="783170" y="78317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786012" y="3500767"/>
            <a:ext cx="1099185" cy="363855"/>
          </a:xfrm>
          <a:custGeom>
            <a:avLst/>
            <a:gdLst/>
            <a:ahLst/>
            <a:cxnLst/>
            <a:rect l="l" t="t" r="r" b="b"/>
            <a:pathLst>
              <a:path w="1099184" h="363854">
                <a:moveTo>
                  <a:pt x="0" y="363461"/>
                </a:moveTo>
                <a:lnTo>
                  <a:pt x="1098791" y="363461"/>
                </a:lnTo>
                <a:lnTo>
                  <a:pt x="1098791" y="0"/>
                </a:lnTo>
                <a:lnTo>
                  <a:pt x="0" y="0"/>
                </a:lnTo>
                <a:lnTo>
                  <a:pt x="0" y="3634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8853103" y="3474914"/>
            <a:ext cx="103187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025" marR="5080" indent="-60960" algn="ctr">
              <a:lnSpc>
                <a:spcPct val="100000"/>
              </a:lnSpc>
            </a:pPr>
            <a:r>
              <a:rPr sz="1000" dirty="0">
                <a:solidFill>
                  <a:srgbClr val="292665"/>
                </a:solidFill>
                <a:latin typeface="PT Sans"/>
              </a:rPr>
              <a:t>контроль и </a:t>
            </a:r>
            <a:r>
              <a:rPr sz="1000" dirty="0" err="1">
                <a:solidFill>
                  <a:srgbClr val="292665"/>
                </a:solidFill>
                <a:latin typeface="PT Sans"/>
              </a:rPr>
              <a:t>управление</a:t>
            </a:r>
            <a:r>
              <a:rPr sz="1000" dirty="0">
                <a:solidFill>
                  <a:srgbClr val="292665"/>
                </a:solidFill>
                <a:latin typeface="PT Sans"/>
              </a:rPr>
              <a:t> доступом</a:t>
            </a:r>
          </a:p>
        </p:txBody>
      </p:sp>
      <p:sp>
        <p:nvSpPr>
          <p:cNvPr id="98" name="object 98"/>
          <p:cNvSpPr/>
          <p:nvPr/>
        </p:nvSpPr>
        <p:spPr>
          <a:xfrm>
            <a:off x="9299405" y="341457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5663" y="0"/>
                </a:moveTo>
                <a:lnTo>
                  <a:pt x="21769" y="2922"/>
                </a:lnTo>
                <a:lnTo>
                  <a:pt x="10434" y="10681"/>
                </a:lnTo>
                <a:lnTo>
                  <a:pt x="2798" y="22160"/>
                </a:lnTo>
                <a:lnTo>
                  <a:pt x="0" y="36245"/>
                </a:lnTo>
                <a:lnTo>
                  <a:pt x="2897" y="50176"/>
                </a:lnTo>
                <a:lnTo>
                  <a:pt x="10638" y="61542"/>
                </a:lnTo>
                <a:lnTo>
                  <a:pt x="22093" y="69200"/>
                </a:lnTo>
                <a:lnTo>
                  <a:pt x="36129" y="72007"/>
                </a:lnTo>
                <a:lnTo>
                  <a:pt x="50096" y="69140"/>
                </a:lnTo>
                <a:lnTo>
                  <a:pt x="61496" y="61418"/>
                </a:lnTo>
                <a:lnTo>
                  <a:pt x="69179" y="49989"/>
                </a:lnTo>
                <a:lnTo>
                  <a:pt x="71946" y="36245"/>
                </a:lnTo>
                <a:lnTo>
                  <a:pt x="71993" y="35593"/>
                </a:lnTo>
                <a:lnTo>
                  <a:pt x="69047" y="21721"/>
                </a:lnTo>
                <a:lnTo>
                  <a:pt x="61274" y="10408"/>
                </a:lnTo>
                <a:lnTo>
                  <a:pt x="49778" y="2790"/>
                </a:lnTo>
                <a:lnTo>
                  <a:pt x="35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299405" y="341457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71995" y="36003"/>
                </a:moveTo>
                <a:lnTo>
                  <a:pt x="69179" y="49989"/>
                </a:lnTo>
                <a:lnTo>
                  <a:pt x="61496" y="61418"/>
                </a:lnTo>
                <a:lnTo>
                  <a:pt x="50096" y="69140"/>
                </a:lnTo>
                <a:lnTo>
                  <a:pt x="36129" y="72007"/>
                </a:lnTo>
                <a:lnTo>
                  <a:pt x="22093" y="69200"/>
                </a:lnTo>
                <a:lnTo>
                  <a:pt x="10638" y="61542"/>
                </a:lnTo>
                <a:lnTo>
                  <a:pt x="2897" y="50176"/>
                </a:lnTo>
                <a:lnTo>
                  <a:pt x="0" y="36245"/>
                </a:lnTo>
                <a:lnTo>
                  <a:pt x="2798" y="22160"/>
                </a:lnTo>
                <a:lnTo>
                  <a:pt x="10434" y="10681"/>
                </a:lnTo>
                <a:lnTo>
                  <a:pt x="21769" y="2922"/>
                </a:lnTo>
                <a:lnTo>
                  <a:pt x="35663" y="0"/>
                </a:lnTo>
                <a:lnTo>
                  <a:pt x="49778" y="2790"/>
                </a:lnTo>
                <a:lnTo>
                  <a:pt x="61274" y="10408"/>
                </a:lnTo>
                <a:lnTo>
                  <a:pt x="69047" y="21721"/>
                </a:lnTo>
                <a:lnTo>
                  <a:pt x="71993" y="35593"/>
                </a:lnTo>
                <a:lnTo>
                  <a:pt x="71995" y="36003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943809" y="4147349"/>
            <a:ext cx="783158" cy="78315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943807" y="4147338"/>
            <a:ext cx="783590" cy="783590"/>
          </a:xfrm>
          <a:custGeom>
            <a:avLst/>
            <a:gdLst/>
            <a:ahLst/>
            <a:cxnLst/>
            <a:rect l="l" t="t" r="r" b="b"/>
            <a:pathLst>
              <a:path w="783590" h="783589">
                <a:moveTo>
                  <a:pt x="783170" y="783170"/>
                </a:moveTo>
                <a:lnTo>
                  <a:pt x="0" y="783170"/>
                </a:lnTo>
                <a:lnTo>
                  <a:pt x="0" y="0"/>
                </a:lnTo>
                <a:lnTo>
                  <a:pt x="783170" y="0"/>
                </a:lnTo>
                <a:lnTo>
                  <a:pt x="783170" y="783170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29408" y="5017541"/>
            <a:ext cx="1012190" cy="291465"/>
          </a:xfrm>
          <a:custGeom>
            <a:avLst/>
            <a:gdLst/>
            <a:ahLst/>
            <a:cxnLst/>
            <a:rect l="l" t="t" r="r" b="b"/>
            <a:pathLst>
              <a:path w="1012190" h="291464">
                <a:moveTo>
                  <a:pt x="0" y="291464"/>
                </a:moveTo>
                <a:lnTo>
                  <a:pt x="1011986" y="291464"/>
                </a:lnTo>
                <a:lnTo>
                  <a:pt x="1011986" y="0"/>
                </a:lnTo>
                <a:lnTo>
                  <a:pt x="0" y="0"/>
                </a:lnTo>
                <a:lnTo>
                  <a:pt x="0" y="2914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8843212" y="5012880"/>
            <a:ext cx="98488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12700" algn="ctr">
              <a:lnSpc>
                <a:spcPct val="100000"/>
              </a:lnSpc>
              <a:defRPr sz="1000">
                <a:solidFill>
                  <a:srgbClr val="292665"/>
                </a:solidFill>
                <a:latin typeface="PT Sans"/>
              </a:defRPr>
            </a:lvl1pPr>
          </a:lstStyle>
          <a:p>
            <a:r>
              <a:rPr dirty="0"/>
              <a:t>системы пожаро- тушения</a:t>
            </a:r>
          </a:p>
        </p:txBody>
      </p:sp>
      <p:sp>
        <p:nvSpPr>
          <p:cNvPr id="104" name="object 104"/>
          <p:cNvSpPr/>
          <p:nvPr/>
        </p:nvSpPr>
        <p:spPr>
          <a:xfrm>
            <a:off x="8907822" y="4502927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5663" y="0"/>
                </a:moveTo>
                <a:lnTo>
                  <a:pt x="21769" y="2922"/>
                </a:lnTo>
                <a:lnTo>
                  <a:pt x="10434" y="10681"/>
                </a:lnTo>
                <a:lnTo>
                  <a:pt x="2798" y="22160"/>
                </a:lnTo>
                <a:lnTo>
                  <a:pt x="0" y="36245"/>
                </a:lnTo>
                <a:lnTo>
                  <a:pt x="2897" y="50176"/>
                </a:lnTo>
                <a:lnTo>
                  <a:pt x="10638" y="61542"/>
                </a:lnTo>
                <a:lnTo>
                  <a:pt x="22093" y="69200"/>
                </a:lnTo>
                <a:lnTo>
                  <a:pt x="36129" y="72007"/>
                </a:lnTo>
                <a:lnTo>
                  <a:pt x="50096" y="69140"/>
                </a:lnTo>
                <a:lnTo>
                  <a:pt x="61496" y="61418"/>
                </a:lnTo>
                <a:lnTo>
                  <a:pt x="69179" y="49989"/>
                </a:lnTo>
                <a:lnTo>
                  <a:pt x="71946" y="36245"/>
                </a:lnTo>
                <a:lnTo>
                  <a:pt x="71993" y="35593"/>
                </a:lnTo>
                <a:lnTo>
                  <a:pt x="69047" y="21721"/>
                </a:lnTo>
                <a:lnTo>
                  <a:pt x="61274" y="10408"/>
                </a:lnTo>
                <a:lnTo>
                  <a:pt x="49778" y="2790"/>
                </a:lnTo>
                <a:lnTo>
                  <a:pt x="35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907822" y="4502927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71995" y="36003"/>
                </a:moveTo>
                <a:lnTo>
                  <a:pt x="69179" y="49989"/>
                </a:lnTo>
                <a:lnTo>
                  <a:pt x="61496" y="61418"/>
                </a:lnTo>
                <a:lnTo>
                  <a:pt x="50096" y="69140"/>
                </a:lnTo>
                <a:lnTo>
                  <a:pt x="36129" y="72007"/>
                </a:lnTo>
                <a:lnTo>
                  <a:pt x="22093" y="69200"/>
                </a:lnTo>
                <a:lnTo>
                  <a:pt x="10638" y="61542"/>
                </a:lnTo>
                <a:lnTo>
                  <a:pt x="2897" y="50176"/>
                </a:lnTo>
                <a:lnTo>
                  <a:pt x="0" y="36245"/>
                </a:lnTo>
                <a:lnTo>
                  <a:pt x="2798" y="22160"/>
                </a:lnTo>
                <a:lnTo>
                  <a:pt x="10434" y="10681"/>
                </a:lnTo>
                <a:lnTo>
                  <a:pt x="21769" y="2922"/>
                </a:lnTo>
                <a:lnTo>
                  <a:pt x="35663" y="0"/>
                </a:lnTo>
                <a:lnTo>
                  <a:pt x="49778" y="2790"/>
                </a:lnTo>
                <a:lnTo>
                  <a:pt x="61274" y="10408"/>
                </a:lnTo>
                <a:lnTo>
                  <a:pt x="69047" y="21721"/>
                </a:lnTo>
                <a:lnTo>
                  <a:pt x="71993" y="35593"/>
                </a:lnTo>
                <a:lnTo>
                  <a:pt x="71995" y="36003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106" name="object 106"/>
          <p:cNvSpPr txBox="1">
            <a:spLocks noGrp="1"/>
          </p:cNvSpPr>
          <p:nvPr>
            <p:ph type="sldNum" sz="quarter" idx="7"/>
          </p:nvPr>
        </p:nvSpPr>
        <p:spPr>
          <a:xfrm>
            <a:off x="9778962" y="6960492"/>
            <a:ext cx="2184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dirty="0"/>
              <a:t>13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0414B809-E07A-4514-8DD2-5057485A0E16}"/>
              </a:ext>
            </a:extLst>
          </p:cNvPr>
          <p:cNvSpPr txBox="1">
            <a:spLocks/>
          </p:cNvSpPr>
          <p:nvPr/>
        </p:nvSpPr>
        <p:spPr>
          <a:xfrm>
            <a:off x="707300" y="352425"/>
            <a:ext cx="9278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000" b="1" i="0">
                <a:solidFill>
                  <a:srgbClr val="00AF4B"/>
                </a:solidFill>
                <a:latin typeface="PF Din Text Universal"/>
                <a:ea typeface="+mj-ea"/>
                <a:cs typeface="PF Din Text Universal"/>
              </a:defRPr>
            </a:lvl1pPr>
          </a:lstStyle>
          <a:p>
            <a:pPr marL="12700" marR="5080" algn="l" rtl="0"/>
            <a:r>
              <a:rPr lang="ru-RU" kern="1200" dirty="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Шкафы управления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E86253-632E-4AEB-8D60-7BB35A14262C}"/>
              </a:ext>
            </a:extLst>
          </p:cNvPr>
          <p:cNvSpPr/>
          <p:nvPr/>
        </p:nvSpPr>
        <p:spPr>
          <a:xfrm>
            <a:off x="165100" y="1571625"/>
            <a:ext cx="1069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92665"/>
                </a:solidFill>
                <a:latin typeface="PT Sans"/>
              </a:rPr>
              <a:t>Собственное производство. Сборка шкафов управления по европейским стандартам.</a:t>
            </a:r>
            <a:endParaRPr lang="ru-RU" sz="2000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F43824A8-ABE8-4070-94D5-B706CC1E8C92}"/>
              </a:ext>
            </a:extLst>
          </p:cNvPr>
          <p:cNvSpPr txBox="1"/>
          <p:nvPr/>
        </p:nvSpPr>
        <p:spPr>
          <a:xfrm>
            <a:off x="1127995" y="2707259"/>
            <a:ext cx="181768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5425" marR="5080" indent="-213360" algn="ctr">
              <a:lnSpc>
                <a:spcPct val="100000"/>
              </a:lnSpc>
            </a:pPr>
            <a:r>
              <a:rPr sz="1600" b="1" dirty="0">
                <a:solidFill>
                  <a:srgbClr val="2A2764"/>
                </a:solidFill>
                <a:latin typeface="PF DinText Pro"/>
                <a:cs typeface="PF DinText Pro"/>
              </a:rPr>
              <a:t>Электросиловые </a:t>
            </a:r>
            <a:r>
              <a:rPr sz="1600" b="1" dirty="0" err="1">
                <a:solidFill>
                  <a:srgbClr val="2A2764"/>
                </a:solidFill>
                <a:latin typeface="PF DinText Pro"/>
                <a:cs typeface="PF DinText Pro"/>
              </a:rPr>
              <a:t>шкафы</a:t>
            </a:r>
            <a:r>
              <a:rPr sz="1600" b="1" dirty="0">
                <a:solidFill>
                  <a:srgbClr val="2A2764"/>
                </a:solidFill>
                <a:latin typeface="PF DinText Pro"/>
                <a:cs typeface="PF DinText Pro"/>
              </a:rPr>
              <a:t> </a:t>
            </a:r>
            <a:r>
              <a:rPr lang="ru-RU" sz="1600" b="1" dirty="0">
                <a:solidFill>
                  <a:srgbClr val="2A2764"/>
                </a:solidFill>
                <a:latin typeface="PF DinText Pro"/>
                <a:cs typeface="PF DinText Pro"/>
              </a:rPr>
              <a:t>(</a:t>
            </a:r>
            <a:r>
              <a:rPr sz="1600" b="1" dirty="0">
                <a:solidFill>
                  <a:srgbClr val="2A2764"/>
                </a:solidFill>
                <a:latin typeface="PF DinText Pro"/>
                <a:cs typeface="PF DinText Pro"/>
              </a:rPr>
              <a:t>МСС</a:t>
            </a:r>
            <a:r>
              <a:rPr lang="ru-RU" sz="1600" b="1" dirty="0">
                <a:solidFill>
                  <a:srgbClr val="2A2764"/>
                </a:solidFill>
                <a:latin typeface="PF DinText Pro"/>
                <a:cs typeface="PF DinText Pro"/>
              </a:rPr>
              <a:t>)</a:t>
            </a:r>
            <a:endParaRPr sz="1600" dirty="0">
              <a:latin typeface="PF DinText Pro"/>
              <a:cs typeface="PF DinText Pro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F37A28F6-E512-40AE-B2A2-E8004829B9A4}"/>
              </a:ext>
            </a:extLst>
          </p:cNvPr>
          <p:cNvSpPr txBox="1"/>
          <p:nvPr/>
        </p:nvSpPr>
        <p:spPr>
          <a:xfrm>
            <a:off x="3970342" y="2510408"/>
            <a:ext cx="2740651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600" b="1" dirty="0">
                <a:solidFill>
                  <a:srgbClr val="2A2764"/>
                </a:solidFill>
                <a:latin typeface="PF DinText Pro"/>
              </a:rPr>
              <a:t>Щиты управления и автоматики (CCP), Локальные щиты автоматики (</a:t>
            </a:r>
            <a:r>
              <a:rPr lang="en-US" sz="1600" b="1" dirty="0">
                <a:solidFill>
                  <a:srgbClr val="2A2764"/>
                </a:solidFill>
                <a:latin typeface="PF DinText Pro"/>
              </a:rPr>
              <a:t>LCP)</a:t>
            </a:r>
            <a:endParaRPr lang="ru-RU" sz="1600" b="1" dirty="0">
              <a:solidFill>
                <a:srgbClr val="2A2764"/>
              </a:solidFill>
              <a:latin typeface="PF DinText Pro"/>
            </a:endParaRPr>
          </a:p>
          <a:p>
            <a:pPr algn="ctr"/>
            <a:endParaRPr sz="1600" b="1" dirty="0">
              <a:solidFill>
                <a:srgbClr val="2A2764"/>
              </a:solidFill>
              <a:latin typeface="PF DinText Pro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9C328363-619F-417B-A6D7-469DD8FA6804}"/>
              </a:ext>
            </a:extLst>
          </p:cNvPr>
          <p:cNvSpPr txBox="1"/>
          <p:nvPr/>
        </p:nvSpPr>
        <p:spPr>
          <a:xfrm>
            <a:off x="6966256" y="2510408"/>
            <a:ext cx="239331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4505" marR="5080" indent="-472440" algn="ctr">
              <a:lnSpc>
                <a:spcPct val="100000"/>
              </a:lnSpc>
            </a:pPr>
            <a:r>
              <a:rPr lang="ru-RU" sz="1600" b="1" dirty="0">
                <a:solidFill>
                  <a:srgbClr val="2A2764"/>
                </a:solidFill>
                <a:latin typeface="PF DinText Pro"/>
                <a:cs typeface="PF DinText Pro"/>
              </a:rPr>
              <a:t>	Распределительные шкафы автоматики и управления</a:t>
            </a:r>
            <a:endParaRPr sz="1600" dirty="0">
              <a:latin typeface="PF DinText Pro"/>
              <a:cs typeface="PF DinText Pro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8AAA52DF-C008-418A-8B0E-2F31D0E23E90}"/>
              </a:ext>
            </a:extLst>
          </p:cNvPr>
          <p:cNvSpPr/>
          <p:nvPr/>
        </p:nvSpPr>
        <p:spPr>
          <a:xfrm>
            <a:off x="3892867" y="3334359"/>
            <a:ext cx="2895612" cy="287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D3FFCD3C-8886-452D-B5C8-9C40A2C10117}"/>
              </a:ext>
            </a:extLst>
          </p:cNvPr>
          <p:cNvSpPr/>
          <p:nvPr/>
        </p:nvSpPr>
        <p:spPr>
          <a:xfrm>
            <a:off x="3892868" y="3334356"/>
            <a:ext cx="2895600" cy="2870200"/>
          </a:xfrm>
          <a:custGeom>
            <a:avLst/>
            <a:gdLst/>
            <a:ahLst/>
            <a:cxnLst/>
            <a:rect l="l" t="t" r="r" b="b"/>
            <a:pathLst>
              <a:path w="2895600" h="2870200">
                <a:moveTo>
                  <a:pt x="0" y="0"/>
                </a:moveTo>
                <a:lnTo>
                  <a:pt x="2895600" y="0"/>
                </a:lnTo>
                <a:lnTo>
                  <a:pt x="2895600" y="2870200"/>
                </a:lnTo>
                <a:lnTo>
                  <a:pt x="0" y="28702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DA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E9C345AE-E5C7-4FF8-9FAC-BA0880A9DD2B}"/>
              </a:ext>
            </a:extLst>
          </p:cNvPr>
          <p:cNvSpPr/>
          <p:nvPr/>
        </p:nvSpPr>
        <p:spPr>
          <a:xfrm>
            <a:off x="6978967" y="3334359"/>
            <a:ext cx="2895625" cy="287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EC9A157F-340D-40A5-9E44-966393C7913E}"/>
              </a:ext>
            </a:extLst>
          </p:cNvPr>
          <p:cNvSpPr/>
          <p:nvPr/>
        </p:nvSpPr>
        <p:spPr>
          <a:xfrm>
            <a:off x="6978967" y="3334356"/>
            <a:ext cx="2895600" cy="2870200"/>
          </a:xfrm>
          <a:custGeom>
            <a:avLst/>
            <a:gdLst/>
            <a:ahLst/>
            <a:cxnLst/>
            <a:rect l="l" t="t" r="r" b="b"/>
            <a:pathLst>
              <a:path w="2895600" h="2870200">
                <a:moveTo>
                  <a:pt x="0" y="0"/>
                </a:moveTo>
                <a:lnTo>
                  <a:pt x="2895600" y="0"/>
                </a:lnTo>
                <a:lnTo>
                  <a:pt x="2895600" y="2870200"/>
                </a:lnTo>
                <a:lnTo>
                  <a:pt x="0" y="28702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DA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C22598D5-EF5A-4030-A6FD-AF3F2279E082}"/>
              </a:ext>
            </a:extLst>
          </p:cNvPr>
          <p:cNvSpPr/>
          <p:nvPr/>
        </p:nvSpPr>
        <p:spPr>
          <a:xfrm>
            <a:off x="806767" y="3334359"/>
            <a:ext cx="2908312" cy="134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1CFE84E5-CA74-4664-9236-F913F4D272B9}"/>
              </a:ext>
            </a:extLst>
          </p:cNvPr>
          <p:cNvSpPr/>
          <p:nvPr/>
        </p:nvSpPr>
        <p:spPr>
          <a:xfrm>
            <a:off x="806768" y="3334356"/>
            <a:ext cx="2908300" cy="1346200"/>
          </a:xfrm>
          <a:custGeom>
            <a:avLst/>
            <a:gdLst/>
            <a:ahLst/>
            <a:cxnLst/>
            <a:rect l="l" t="t" r="r" b="b"/>
            <a:pathLst>
              <a:path w="2908300" h="1346200">
                <a:moveTo>
                  <a:pt x="0" y="0"/>
                </a:moveTo>
                <a:lnTo>
                  <a:pt x="2908300" y="0"/>
                </a:lnTo>
                <a:lnTo>
                  <a:pt x="2908300" y="1346200"/>
                </a:lnTo>
                <a:lnTo>
                  <a:pt x="0" y="13462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DA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2F3E7F69-6518-4523-87C0-CC77CC0DB601}"/>
              </a:ext>
            </a:extLst>
          </p:cNvPr>
          <p:cNvSpPr/>
          <p:nvPr/>
        </p:nvSpPr>
        <p:spPr>
          <a:xfrm>
            <a:off x="806767" y="4871084"/>
            <a:ext cx="2908312" cy="13334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E2335F5-5910-4BF8-9833-45DB1053CC29}"/>
              </a:ext>
            </a:extLst>
          </p:cNvPr>
          <p:cNvSpPr/>
          <p:nvPr/>
        </p:nvSpPr>
        <p:spPr>
          <a:xfrm>
            <a:off x="806768" y="4871056"/>
            <a:ext cx="2908300" cy="1333500"/>
          </a:xfrm>
          <a:custGeom>
            <a:avLst/>
            <a:gdLst/>
            <a:ahLst/>
            <a:cxnLst/>
            <a:rect l="l" t="t" r="r" b="b"/>
            <a:pathLst>
              <a:path w="2908300" h="1333500">
                <a:moveTo>
                  <a:pt x="0" y="0"/>
                </a:moveTo>
                <a:lnTo>
                  <a:pt x="2908300" y="0"/>
                </a:lnTo>
                <a:lnTo>
                  <a:pt x="2908300" y="1333500"/>
                </a:lnTo>
                <a:lnTo>
                  <a:pt x="0" y="13335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DA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88">
            <a:extLst>
              <a:ext uri="{FF2B5EF4-FFF2-40B4-BE49-F238E27FC236}">
                <a16:creationId xmlns:a16="http://schemas.microsoft.com/office/drawing/2014/main" id="{C3689130-784E-4D66-9457-B975BF020DC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9842500" y="6858242"/>
            <a:ext cx="2184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dirty="0"/>
              <a:t>14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2822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3E2F9-2E37-48DF-90F4-E84EFBAD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9" y="751183"/>
            <a:ext cx="9278800" cy="461665"/>
          </a:xfrm>
        </p:spPr>
        <p:txBody>
          <a:bodyPr/>
          <a:lstStyle/>
          <a:p>
            <a:r>
              <a:rPr lang="ru-RU" kern="1200" dirty="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Вебинары по молочной отрасли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F4693D-2654-405D-801F-7746B86BA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0" y="2257425"/>
            <a:ext cx="5181009" cy="37338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45D3686-E61D-4AFB-9F4B-06D409E7635C}"/>
              </a:ext>
            </a:extLst>
          </p:cNvPr>
          <p:cNvSpPr/>
          <p:nvPr/>
        </p:nvSpPr>
        <p:spPr>
          <a:xfrm>
            <a:off x="1460500" y="3705225"/>
            <a:ext cx="30280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292665"/>
                </a:solidFill>
                <a:latin typeface="PT Sans"/>
              </a:rPr>
              <a:t>dairywebinar.ru</a:t>
            </a:r>
            <a:endParaRPr lang="ru-RU" sz="3000" b="1" dirty="0">
              <a:solidFill>
                <a:srgbClr val="292665"/>
              </a:solidFill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1925707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64000" y="5234584"/>
            <a:ext cx="6283294" cy="1599565"/>
          </a:xfrm>
          <a:prstGeom prst="rect">
            <a:avLst/>
          </a:prstGeom>
          <a:ln w="12700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79705">
              <a:lnSpc>
                <a:spcPct val="100000"/>
              </a:lnSpc>
            </a:pPr>
            <a:r>
              <a:rPr sz="1600" b="1" dirty="0">
                <a:solidFill>
                  <a:srgbClr val="292665"/>
                </a:solidFill>
                <a:latin typeface="PT Sans"/>
              </a:rPr>
              <a:t>Внедрение</a:t>
            </a:r>
          </a:p>
          <a:p>
            <a:pPr marL="359410" indent="-179705">
              <a:lnSpc>
                <a:spcPct val="100000"/>
              </a:lnSpc>
              <a:spcBef>
                <a:spcPts val="484"/>
              </a:spcBef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sz="1200" dirty="0">
                <a:solidFill>
                  <a:srgbClr val="292665"/>
                </a:solidFill>
                <a:latin typeface="PT Sans"/>
              </a:rPr>
              <a:t>FAT тест;</a:t>
            </a:r>
          </a:p>
          <a:p>
            <a:pPr marL="359410" indent="-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sz="1200" dirty="0">
                <a:solidFill>
                  <a:srgbClr val="292665"/>
                </a:solidFill>
                <a:latin typeface="PT Sans"/>
              </a:rPr>
              <a:t>Ввод в эксплуатацию;</a:t>
            </a:r>
          </a:p>
          <a:p>
            <a:pPr marL="359410" indent="-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sz="1200" dirty="0">
                <a:solidFill>
                  <a:srgbClr val="292665"/>
                </a:solidFill>
                <a:latin typeface="PT Sans"/>
              </a:rPr>
              <a:t>Техническая поддержка;</a:t>
            </a:r>
          </a:p>
          <a:p>
            <a:pPr marL="359410" indent="-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sz="1200" dirty="0">
                <a:solidFill>
                  <a:srgbClr val="292665"/>
                </a:solidFill>
                <a:latin typeface="PT Sans"/>
              </a:rPr>
              <a:t>Сервис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64000" y="3440010"/>
            <a:ext cx="6283299" cy="1599565"/>
          </a:xfrm>
          <a:prstGeom prst="rect">
            <a:avLst/>
          </a:prstGeom>
          <a:ln w="12700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79705">
              <a:lnSpc>
                <a:spcPct val="100000"/>
              </a:lnSpc>
            </a:pPr>
            <a:r>
              <a:rPr sz="1600" b="1" dirty="0">
                <a:solidFill>
                  <a:srgbClr val="292665"/>
                </a:solidFill>
                <a:latin typeface="PT Sans"/>
              </a:rPr>
              <a:t>Разработка</a:t>
            </a:r>
          </a:p>
          <a:p>
            <a:pPr marL="359410" indent="-179705">
              <a:lnSpc>
                <a:spcPct val="100000"/>
              </a:lnSpc>
              <a:spcBef>
                <a:spcPts val="484"/>
              </a:spcBef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sz="1200" dirty="0">
                <a:solidFill>
                  <a:srgbClr val="292665"/>
                </a:solidFill>
                <a:latin typeface="PT Sans"/>
              </a:rPr>
              <a:t>Разработка проектной и рабочей документации в соответствии с ГОСТ 34.201-89;</a:t>
            </a:r>
          </a:p>
          <a:p>
            <a:pPr marL="359410" indent="-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sz="1200" dirty="0">
                <a:solidFill>
                  <a:srgbClr val="292665"/>
                </a:solidFill>
                <a:latin typeface="PT Sans"/>
              </a:rPr>
              <a:t>Разработка эмуляции работы производственного процесса;</a:t>
            </a:r>
          </a:p>
          <a:p>
            <a:pPr marL="359410" indent="-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sz="1200" dirty="0">
                <a:solidFill>
                  <a:srgbClr val="292665"/>
                </a:solidFill>
                <a:latin typeface="PT Sans"/>
              </a:rPr>
              <a:t>Сборка шкафов управления (собственное производство);</a:t>
            </a:r>
          </a:p>
          <a:p>
            <a:pPr marL="359410" indent="-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sz="1200" dirty="0">
                <a:solidFill>
                  <a:srgbClr val="292665"/>
                </a:solidFill>
                <a:latin typeface="PT Sans"/>
              </a:rPr>
              <a:t>Разработка программ управления;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64000" y="1645437"/>
            <a:ext cx="6283298" cy="1599565"/>
          </a:xfrm>
          <a:prstGeom prst="rect">
            <a:avLst/>
          </a:prstGeom>
          <a:ln w="12700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79705">
              <a:spcBef>
                <a:spcPts val="565"/>
              </a:spcBef>
              <a:buClr>
                <a:srgbClr val="00AF4B"/>
              </a:buClr>
              <a:tabLst>
                <a:tab pos="360045" algn="l"/>
              </a:tabLst>
            </a:pPr>
            <a:r>
              <a:rPr sz="1600" b="1" dirty="0">
                <a:solidFill>
                  <a:srgbClr val="292665"/>
                </a:solidFill>
                <a:latin typeface="PT Sans"/>
              </a:rPr>
              <a:t>Подготовка проекта</a:t>
            </a:r>
          </a:p>
          <a:p>
            <a:pPr marL="359410" indent="-179705">
              <a:lnSpc>
                <a:spcPct val="100000"/>
              </a:lnSpc>
              <a:spcBef>
                <a:spcPts val="484"/>
              </a:spcBef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sz="1200" dirty="0">
                <a:solidFill>
                  <a:srgbClr val="292665"/>
                </a:solidFill>
                <a:latin typeface="PT Sans"/>
              </a:rPr>
              <a:t>Предварительный анализ проекта, бюджетная оценка;</a:t>
            </a:r>
          </a:p>
          <a:p>
            <a:pPr marL="359410" indent="-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sz="1200" dirty="0">
                <a:solidFill>
                  <a:srgbClr val="292665"/>
                </a:solidFill>
                <a:latin typeface="PT Sans"/>
              </a:rPr>
              <a:t>Составление спецификации;</a:t>
            </a:r>
          </a:p>
          <a:p>
            <a:pPr marL="359410" indent="-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sz="1200" dirty="0">
                <a:solidFill>
                  <a:srgbClr val="292665"/>
                </a:solidFill>
                <a:latin typeface="PT Sans"/>
              </a:rPr>
              <a:t>Помощь в выборе платформы автоматизации;</a:t>
            </a:r>
          </a:p>
          <a:p>
            <a:pPr marL="359410" indent="-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sz="1200" dirty="0">
                <a:solidFill>
                  <a:srgbClr val="292665"/>
                </a:solidFill>
                <a:latin typeface="PT Sans"/>
              </a:rPr>
              <a:t>Помощь в составлении технического задания;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299" y="751183"/>
            <a:ext cx="9278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4">
              <a:lnSpc>
                <a:spcPct val="100000"/>
              </a:lnSpc>
            </a:pPr>
            <a:r>
              <a:rPr kern="1200" dirty="0">
                <a:solidFill>
                  <a:srgbClr val="292665"/>
                </a:solidFill>
                <a:latin typeface="PT Sans"/>
                <a:ea typeface="+mn-ea"/>
              </a:rPr>
              <a:t>Осуществляем полный цикл работ</a:t>
            </a:r>
          </a:p>
        </p:txBody>
      </p:sp>
      <p:sp>
        <p:nvSpPr>
          <p:cNvPr id="6" name="object 6"/>
          <p:cNvSpPr/>
          <p:nvPr/>
        </p:nvSpPr>
        <p:spPr>
          <a:xfrm>
            <a:off x="720001" y="5607536"/>
            <a:ext cx="720090" cy="581025"/>
          </a:xfrm>
          <a:custGeom>
            <a:avLst/>
            <a:gdLst/>
            <a:ahLst/>
            <a:cxnLst/>
            <a:rect l="l" t="t" r="r" b="b"/>
            <a:pathLst>
              <a:path w="720090" h="581025">
                <a:moveTo>
                  <a:pt x="406349" y="0"/>
                </a:moveTo>
                <a:lnTo>
                  <a:pt x="300251" y="2620"/>
                </a:lnTo>
                <a:lnTo>
                  <a:pt x="288748" y="10206"/>
                </a:lnTo>
                <a:lnTo>
                  <a:pt x="280973" y="21574"/>
                </a:lnTo>
                <a:lnTo>
                  <a:pt x="278117" y="35534"/>
                </a:lnTo>
                <a:lnTo>
                  <a:pt x="278117" y="58178"/>
                </a:lnTo>
                <a:lnTo>
                  <a:pt x="270611" y="60591"/>
                </a:lnTo>
                <a:lnTo>
                  <a:pt x="219280" y="82738"/>
                </a:lnTo>
                <a:lnTo>
                  <a:pt x="174122" y="113481"/>
                </a:lnTo>
                <a:lnTo>
                  <a:pt x="135969" y="151671"/>
                </a:lnTo>
                <a:lnTo>
                  <a:pt x="105658" y="196156"/>
                </a:lnTo>
                <a:lnTo>
                  <a:pt x="84023" y="245788"/>
                </a:lnTo>
                <a:lnTo>
                  <a:pt x="71902" y="299410"/>
                </a:lnTo>
                <a:lnTo>
                  <a:pt x="69519" y="336816"/>
                </a:lnTo>
                <a:lnTo>
                  <a:pt x="69519" y="440347"/>
                </a:lnTo>
                <a:lnTo>
                  <a:pt x="22132" y="442970"/>
                </a:lnTo>
                <a:lnTo>
                  <a:pt x="10629" y="450556"/>
                </a:lnTo>
                <a:lnTo>
                  <a:pt x="2855" y="461923"/>
                </a:lnTo>
                <a:lnTo>
                  <a:pt x="0" y="475881"/>
                </a:lnTo>
                <a:lnTo>
                  <a:pt x="2622" y="558803"/>
                </a:lnTo>
                <a:lnTo>
                  <a:pt x="10209" y="570306"/>
                </a:lnTo>
                <a:lnTo>
                  <a:pt x="21576" y="578080"/>
                </a:lnTo>
                <a:lnTo>
                  <a:pt x="35534" y="580936"/>
                </a:lnTo>
                <a:lnTo>
                  <a:pt x="697864" y="578310"/>
                </a:lnTo>
                <a:lnTo>
                  <a:pt x="709368" y="570722"/>
                </a:lnTo>
                <a:lnTo>
                  <a:pt x="717144" y="559357"/>
                </a:lnTo>
                <a:lnTo>
                  <a:pt x="717781" y="556247"/>
                </a:lnTo>
                <a:lnTo>
                  <a:pt x="24714" y="556247"/>
                </a:lnTo>
                <a:lnTo>
                  <a:pt x="24714" y="465061"/>
                </a:lnTo>
                <a:lnTo>
                  <a:pt x="717455" y="465061"/>
                </a:lnTo>
                <a:lnTo>
                  <a:pt x="717373" y="462472"/>
                </a:lnTo>
                <a:lnTo>
                  <a:pt x="709781" y="450973"/>
                </a:lnTo>
                <a:lnTo>
                  <a:pt x="698411" y="443201"/>
                </a:lnTo>
                <a:lnTo>
                  <a:pt x="684453" y="440347"/>
                </a:lnTo>
                <a:lnTo>
                  <a:pt x="94246" y="440347"/>
                </a:lnTo>
                <a:lnTo>
                  <a:pt x="94246" y="395541"/>
                </a:lnTo>
                <a:lnTo>
                  <a:pt x="650468" y="395541"/>
                </a:lnTo>
                <a:lnTo>
                  <a:pt x="650468" y="370814"/>
                </a:lnTo>
                <a:lnTo>
                  <a:pt x="94246" y="370814"/>
                </a:lnTo>
                <a:lnTo>
                  <a:pt x="94246" y="336816"/>
                </a:lnTo>
                <a:lnTo>
                  <a:pt x="98626" y="288219"/>
                </a:lnTo>
                <a:lnTo>
                  <a:pt x="111359" y="242289"/>
                </a:lnTo>
                <a:lnTo>
                  <a:pt x="131838" y="199917"/>
                </a:lnTo>
                <a:lnTo>
                  <a:pt x="159455" y="161992"/>
                </a:lnTo>
                <a:lnTo>
                  <a:pt x="193601" y="129405"/>
                </a:lnTo>
                <a:lnTo>
                  <a:pt x="233670" y="103044"/>
                </a:lnTo>
                <a:lnTo>
                  <a:pt x="278117" y="83616"/>
                </a:lnTo>
                <a:lnTo>
                  <a:pt x="302831" y="83616"/>
                </a:lnTo>
                <a:lnTo>
                  <a:pt x="302831" y="29819"/>
                </a:lnTo>
                <a:lnTo>
                  <a:pt x="307924" y="24726"/>
                </a:lnTo>
                <a:lnTo>
                  <a:pt x="439449" y="24726"/>
                </a:lnTo>
                <a:lnTo>
                  <a:pt x="439260" y="22132"/>
                </a:lnTo>
                <a:lnTo>
                  <a:pt x="431674" y="10629"/>
                </a:lnTo>
                <a:lnTo>
                  <a:pt x="420307" y="2855"/>
                </a:lnTo>
                <a:lnTo>
                  <a:pt x="406349" y="0"/>
                </a:lnTo>
                <a:close/>
              </a:path>
              <a:path w="720090" h="581025">
                <a:moveTo>
                  <a:pt x="717455" y="465061"/>
                </a:moveTo>
                <a:lnTo>
                  <a:pt x="695274" y="465061"/>
                </a:lnTo>
                <a:lnTo>
                  <a:pt x="695274" y="556221"/>
                </a:lnTo>
                <a:lnTo>
                  <a:pt x="24714" y="556247"/>
                </a:lnTo>
                <a:lnTo>
                  <a:pt x="717781" y="556247"/>
                </a:lnTo>
                <a:lnTo>
                  <a:pt x="720001" y="545401"/>
                </a:lnTo>
                <a:lnTo>
                  <a:pt x="717455" y="465061"/>
                </a:lnTo>
                <a:close/>
              </a:path>
              <a:path w="720090" h="581025">
                <a:moveTo>
                  <a:pt x="650468" y="395541"/>
                </a:moveTo>
                <a:lnTo>
                  <a:pt x="625754" y="395541"/>
                </a:lnTo>
                <a:lnTo>
                  <a:pt x="625754" y="440347"/>
                </a:lnTo>
                <a:lnTo>
                  <a:pt x="650468" y="440347"/>
                </a:lnTo>
                <a:lnTo>
                  <a:pt x="650468" y="395541"/>
                </a:lnTo>
                <a:close/>
              </a:path>
              <a:path w="720090" h="581025">
                <a:moveTo>
                  <a:pt x="502182" y="83616"/>
                </a:moveTo>
                <a:lnTo>
                  <a:pt x="441883" y="83616"/>
                </a:lnTo>
                <a:lnTo>
                  <a:pt x="456628" y="89369"/>
                </a:lnTo>
                <a:lnTo>
                  <a:pt x="471763" y="95795"/>
                </a:lnTo>
                <a:lnTo>
                  <a:pt x="513670" y="119883"/>
                </a:lnTo>
                <a:lnTo>
                  <a:pt x="549859" y="150496"/>
                </a:lnTo>
                <a:lnTo>
                  <a:pt x="579720" y="186742"/>
                </a:lnTo>
                <a:lnTo>
                  <a:pt x="602645" y="227731"/>
                </a:lnTo>
                <a:lnTo>
                  <a:pt x="618027" y="272568"/>
                </a:lnTo>
                <a:lnTo>
                  <a:pt x="625260" y="320377"/>
                </a:lnTo>
                <a:lnTo>
                  <a:pt x="625754" y="336816"/>
                </a:lnTo>
                <a:lnTo>
                  <a:pt x="625754" y="370814"/>
                </a:lnTo>
                <a:lnTo>
                  <a:pt x="650468" y="370814"/>
                </a:lnTo>
                <a:lnTo>
                  <a:pt x="650468" y="336816"/>
                </a:lnTo>
                <a:lnTo>
                  <a:pt x="649867" y="317976"/>
                </a:lnTo>
                <a:lnTo>
                  <a:pt x="641100" y="263270"/>
                </a:lnTo>
                <a:lnTo>
                  <a:pt x="622538" y="212177"/>
                </a:lnTo>
                <a:lnTo>
                  <a:pt x="595020" y="165847"/>
                </a:lnTo>
                <a:lnTo>
                  <a:pt x="559384" y="125432"/>
                </a:lnTo>
                <a:lnTo>
                  <a:pt x="516468" y="92081"/>
                </a:lnTo>
                <a:lnTo>
                  <a:pt x="502182" y="83616"/>
                </a:lnTo>
                <a:close/>
              </a:path>
              <a:path w="720090" h="581025">
                <a:moveTo>
                  <a:pt x="302831" y="83616"/>
                </a:moveTo>
                <a:lnTo>
                  <a:pt x="278117" y="83616"/>
                </a:lnTo>
                <a:lnTo>
                  <a:pt x="280737" y="280692"/>
                </a:lnTo>
                <a:lnTo>
                  <a:pt x="288322" y="292198"/>
                </a:lnTo>
                <a:lnTo>
                  <a:pt x="299686" y="299974"/>
                </a:lnTo>
                <a:lnTo>
                  <a:pt x="313639" y="302831"/>
                </a:lnTo>
                <a:lnTo>
                  <a:pt x="419751" y="300208"/>
                </a:lnTo>
                <a:lnTo>
                  <a:pt x="431254" y="292621"/>
                </a:lnTo>
                <a:lnTo>
                  <a:pt x="439028" y="281254"/>
                </a:lnTo>
                <a:lnTo>
                  <a:pt x="439667" y="278130"/>
                </a:lnTo>
                <a:lnTo>
                  <a:pt x="307949" y="278130"/>
                </a:lnTo>
                <a:lnTo>
                  <a:pt x="302831" y="273011"/>
                </a:lnTo>
                <a:lnTo>
                  <a:pt x="302831" y="215252"/>
                </a:lnTo>
                <a:lnTo>
                  <a:pt x="307949" y="210121"/>
                </a:lnTo>
                <a:lnTo>
                  <a:pt x="441883" y="210121"/>
                </a:lnTo>
                <a:lnTo>
                  <a:pt x="441883" y="185407"/>
                </a:lnTo>
                <a:lnTo>
                  <a:pt x="307924" y="185407"/>
                </a:lnTo>
                <a:lnTo>
                  <a:pt x="302831" y="180301"/>
                </a:lnTo>
                <a:lnTo>
                  <a:pt x="302831" y="83616"/>
                </a:lnTo>
                <a:close/>
              </a:path>
              <a:path w="720090" h="581025">
                <a:moveTo>
                  <a:pt x="441883" y="210121"/>
                </a:moveTo>
                <a:lnTo>
                  <a:pt x="412038" y="210121"/>
                </a:lnTo>
                <a:lnTo>
                  <a:pt x="417156" y="215252"/>
                </a:lnTo>
                <a:lnTo>
                  <a:pt x="417131" y="273011"/>
                </a:lnTo>
                <a:lnTo>
                  <a:pt x="412038" y="278104"/>
                </a:lnTo>
                <a:lnTo>
                  <a:pt x="314286" y="278130"/>
                </a:lnTo>
                <a:lnTo>
                  <a:pt x="439667" y="278130"/>
                </a:lnTo>
                <a:lnTo>
                  <a:pt x="441883" y="267296"/>
                </a:lnTo>
                <a:lnTo>
                  <a:pt x="441883" y="210121"/>
                </a:lnTo>
                <a:close/>
              </a:path>
              <a:path w="720090" h="581025">
                <a:moveTo>
                  <a:pt x="439449" y="24726"/>
                </a:moveTo>
                <a:lnTo>
                  <a:pt x="412064" y="24726"/>
                </a:lnTo>
                <a:lnTo>
                  <a:pt x="417156" y="29819"/>
                </a:lnTo>
                <a:lnTo>
                  <a:pt x="417156" y="180301"/>
                </a:lnTo>
                <a:lnTo>
                  <a:pt x="412064" y="185407"/>
                </a:lnTo>
                <a:lnTo>
                  <a:pt x="441883" y="185407"/>
                </a:lnTo>
                <a:lnTo>
                  <a:pt x="441883" y="83616"/>
                </a:lnTo>
                <a:lnTo>
                  <a:pt x="502182" y="83616"/>
                </a:lnTo>
                <a:lnTo>
                  <a:pt x="467112" y="66945"/>
                </a:lnTo>
                <a:lnTo>
                  <a:pt x="441883" y="58178"/>
                </a:lnTo>
                <a:lnTo>
                  <a:pt x="439449" y="24726"/>
                </a:lnTo>
                <a:close/>
              </a:path>
            </a:pathLst>
          </a:custGeom>
          <a:solidFill>
            <a:srgbClr val="2926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97300" y="5720081"/>
            <a:ext cx="172910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Монтажные и п</a:t>
            </a:r>
            <a:r>
              <a:rPr sz="1200" spc="-10" dirty="0">
                <a:solidFill>
                  <a:srgbClr val="292665"/>
                </a:solidFill>
                <a:latin typeface="PT Sans"/>
                <a:cs typeface="PT Sans"/>
              </a:rPr>
              <a:t>у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с</a:t>
            </a:r>
            <a:r>
              <a:rPr sz="1200" spc="-15" dirty="0">
                <a:solidFill>
                  <a:srgbClr val="292665"/>
                </a:solidFill>
                <a:latin typeface="PT Sans"/>
                <a:cs typeface="PT Sans"/>
              </a:rPr>
              <a:t>к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оналадочные раб</a:t>
            </a:r>
            <a:r>
              <a:rPr sz="1200" spc="-20" dirty="0">
                <a:solidFill>
                  <a:srgbClr val="292665"/>
                </a:solidFill>
                <a:latin typeface="PT Sans"/>
                <a:cs typeface="PT Sans"/>
              </a:rPr>
              <a:t>о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ты</a:t>
            </a:r>
            <a:endParaRPr sz="1200">
              <a:latin typeface="PT Sans"/>
              <a:cs typeface="PT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2543" y="4234329"/>
            <a:ext cx="715010" cy="718820"/>
          </a:xfrm>
          <a:custGeom>
            <a:avLst/>
            <a:gdLst/>
            <a:ahLst/>
            <a:cxnLst/>
            <a:rect l="l" t="t" r="r" b="b"/>
            <a:pathLst>
              <a:path w="715010" h="718820">
                <a:moveTo>
                  <a:pt x="203966" y="420369"/>
                </a:moveTo>
                <a:lnTo>
                  <a:pt x="197870" y="420369"/>
                </a:lnTo>
                <a:lnTo>
                  <a:pt x="194885" y="421639"/>
                </a:lnTo>
                <a:lnTo>
                  <a:pt x="49678" y="567690"/>
                </a:lnTo>
                <a:lnTo>
                  <a:pt x="31129" y="614679"/>
                </a:lnTo>
                <a:lnTo>
                  <a:pt x="30358" y="628649"/>
                </a:lnTo>
                <a:lnTo>
                  <a:pt x="31643" y="641349"/>
                </a:lnTo>
                <a:lnTo>
                  <a:pt x="54120" y="687069"/>
                </a:lnTo>
                <a:lnTo>
                  <a:pt x="86689" y="711199"/>
                </a:lnTo>
                <a:lnTo>
                  <a:pt x="111545" y="718819"/>
                </a:lnTo>
                <a:lnTo>
                  <a:pt x="133799" y="718819"/>
                </a:lnTo>
                <a:lnTo>
                  <a:pt x="170669" y="707390"/>
                </a:lnTo>
                <a:lnTo>
                  <a:pt x="116163" y="694690"/>
                </a:lnTo>
                <a:lnTo>
                  <a:pt x="104482" y="692149"/>
                </a:lnTo>
                <a:lnTo>
                  <a:pt x="70437" y="670560"/>
                </a:lnTo>
                <a:lnTo>
                  <a:pt x="54135" y="621029"/>
                </a:lnTo>
                <a:lnTo>
                  <a:pt x="55940" y="608329"/>
                </a:lnTo>
                <a:lnTo>
                  <a:pt x="60043" y="596899"/>
                </a:lnTo>
                <a:lnTo>
                  <a:pt x="66338" y="585469"/>
                </a:lnTo>
                <a:lnTo>
                  <a:pt x="74718" y="575310"/>
                </a:lnTo>
                <a:lnTo>
                  <a:pt x="204271" y="445769"/>
                </a:lnTo>
                <a:lnTo>
                  <a:pt x="247019" y="445769"/>
                </a:lnTo>
                <a:lnTo>
                  <a:pt x="258158" y="441959"/>
                </a:lnTo>
                <a:lnTo>
                  <a:pt x="269403" y="435609"/>
                </a:lnTo>
                <a:lnTo>
                  <a:pt x="280875" y="426719"/>
                </a:lnTo>
                <a:lnTo>
                  <a:pt x="283502" y="424179"/>
                </a:lnTo>
                <a:lnTo>
                  <a:pt x="219295" y="424179"/>
                </a:lnTo>
                <a:lnTo>
                  <a:pt x="212157" y="422909"/>
                </a:lnTo>
                <a:lnTo>
                  <a:pt x="203966" y="420369"/>
                </a:lnTo>
                <a:close/>
              </a:path>
              <a:path w="715010" h="718820">
                <a:moveTo>
                  <a:pt x="389576" y="481329"/>
                </a:moveTo>
                <a:lnTo>
                  <a:pt x="383264" y="481329"/>
                </a:lnTo>
                <a:lnTo>
                  <a:pt x="380420" y="482599"/>
                </a:lnTo>
                <a:lnTo>
                  <a:pt x="373371" y="488949"/>
                </a:lnTo>
                <a:lnTo>
                  <a:pt x="373041" y="496569"/>
                </a:lnTo>
                <a:lnTo>
                  <a:pt x="544055" y="683260"/>
                </a:lnTo>
                <a:lnTo>
                  <a:pt x="575759" y="706119"/>
                </a:lnTo>
                <a:lnTo>
                  <a:pt x="613769" y="715010"/>
                </a:lnTo>
                <a:lnTo>
                  <a:pt x="619848" y="715010"/>
                </a:lnTo>
                <a:lnTo>
                  <a:pt x="667560" y="699769"/>
                </a:lnTo>
                <a:lnTo>
                  <a:pt x="679946" y="690879"/>
                </a:lnTo>
                <a:lnTo>
                  <a:pt x="605562" y="690879"/>
                </a:lnTo>
                <a:lnTo>
                  <a:pt x="592871" y="687069"/>
                </a:lnTo>
                <a:lnTo>
                  <a:pt x="560391" y="666749"/>
                </a:lnTo>
                <a:lnTo>
                  <a:pt x="395012" y="485139"/>
                </a:lnTo>
                <a:lnTo>
                  <a:pt x="392777" y="482599"/>
                </a:lnTo>
                <a:lnTo>
                  <a:pt x="389576" y="481329"/>
                </a:lnTo>
                <a:close/>
              </a:path>
              <a:path w="715010" h="718820">
                <a:moveTo>
                  <a:pt x="390550" y="440689"/>
                </a:moveTo>
                <a:lnTo>
                  <a:pt x="374263" y="440689"/>
                </a:lnTo>
                <a:lnTo>
                  <a:pt x="363110" y="443229"/>
                </a:lnTo>
                <a:lnTo>
                  <a:pt x="329257" y="462279"/>
                </a:lnTo>
                <a:lnTo>
                  <a:pt x="305797" y="495299"/>
                </a:lnTo>
                <a:lnTo>
                  <a:pt x="301191" y="519429"/>
                </a:lnTo>
                <a:lnTo>
                  <a:pt x="301665" y="532129"/>
                </a:lnTo>
                <a:lnTo>
                  <a:pt x="304067" y="544829"/>
                </a:lnTo>
                <a:lnTo>
                  <a:pt x="166822" y="681990"/>
                </a:lnTo>
                <a:lnTo>
                  <a:pt x="156837" y="687069"/>
                </a:lnTo>
                <a:lnTo>
                  <a:pt x="145244" y="692149"/>
                </a:lnTo>
                <a:lnTo>
                  <a:pt x="131776" y="694690"/>
                </a:lnTo>
                <a:lnTo>
                  <a:pt x="188622" y="694690"/>
                </a:lnTo>
                <a:lnTo>
                  <a:pt x="191456" y="692149"/>
                </a:lnTo>
                <a:lnTo>
                  <a:pt x="329531" y="553719"/>
                </a:lnTo>
                <a:lnTo>
                  <a:pt x="330585" y="548640"/>
                </a:lnTo>
                <a:lnTo>
                  <a:pt x="325843" y="533399"/>
                </a:lnTo>
                <a:lnTo>
                  <a:pt x="325106" y="521969"/>
                </a:lnTo>
                <a:lnTo>
                  <a:pt x="347330" y="477519"/>
                </a:lnTo>
                <a:lnTo>
                  <a:pt x="383544" y="464819"/>
                </a:lnTo>
                <a:lnTo>
                  <a:pt x="418675" y="464819"/>
                </a:lnTo>
                <a:lnTo>
                  <a:pt x="438806" y="443229"/>
                </a:lnTo>
                <a:lnTo>
                  <a:pt x="401266" y="443229"/>
                </a:lnTo>
                <a:lnTo>
                  <a:pt x="390550" y="440689"/>
                </a:lnTo>
                <a:close/>
              </a:path>
              <a:path w="715010" h="718820">
                <a:moveTo>
                  <a:pt x="479786" y="359409"/>
                </a:moveTo>
                <a:lnTo>
                  <a:pt x="444656" y="359409"/>
                </a:lnTo>
                <a:lnTo>
                  <a:pt x="674150" y="567690"/>
                </a:lnTo>
                <a:lnTo>
                  <a:pt x="681284" y="577849"/>
                </a:lnTo>
                <a:lnTo>
                  <a:pt x="686579" y="589279"/>
                </a:lnTo>
                <a:lnTo>
                  <a:pt x="689954" y="601979"/>
                </a:lnTo>
                <a:lnTo>
                  <a:pt x="691325" y="615949"/>
                </a:lnTo>
                <a:lnTo>
                  <a:pt x="690246" y="628649"/>
                </a:lnTo>
                <a:lnTo>
                  <a:pt x="663980" y="673099"/>
                </a:lnTo>
                <a:lnTo>
                  <a:pt x="629071" y="689610"/>
                </a:lnTo>
                <a:lnTo>
                  <a:pt x="615979" y="690879"/>
                </a:lnTo>
                <a:lnTo>
                  <a:pt x="679946" y="690879"/>
                </a:lnTo>
                <a:lnTo>
                  <a:pt x="708906" y="650240"/>
                </a:lnTo>
                <a:lnTo>
                  <a:pt x="715000" y="610869"/>
                </a:lnTo>
                <a:lnTo>
                  <a:pt x="713532" y="598169"/>
                </a:lnTo>
                <a:lnTo>
                  <a:pt x="699383" y="561340"/>
                </a:lnTo>
                <a:lnTo>
                  <a:pt x="682375" y="542290"/>
                </a:lnTo>
                <a:lnTo>
                  <a:pt x="479786" y="359409"/>
                </a:lnTo>
                <a:close/>
              </a:path>
              <a:path w="715010" h="718820">
                <a:moveTo>
                  <a:pt x="608042" y="577849"/>
                </a:moveTo>
                <a:lnTo>
                  <a:pt x="595426" y="581660"/>
                </a:lnTo>
                <a:lnTo>
                  <a:pt x="585315" y="590549"/>
                </a:lnTo>
                <a:lnTo>
                  <a:pt x="578620" y="603249"/>
                </a:lnTo>
                <a:lnTo>
                  <a:pt x="576255" y="618490"/>
                </a:lnTo>
                <a:lnTo>
                  <a:pt x="580120" y="632460"/>
                </a:lnTo>
                <a:lnTo>
                  <a:pt x="588413" y="642619"/>
                </a:lnTo>
                <a:lnTo>
                  <a:pt x="600094" y="650240"/>
                </a:lnTo>
                <a:lnTo>
                  <a:pt x="614125" y="652779"/>
                </a:lnTo>
                <a:lnTo>
                  <a:pt x="623716" y="651510"/>
                </a:lnTo>
                <a:lnTo>
                  <a:pt x="635010" y="646429"/>
                </a:lnTo>
                <a:lnTo>
                  <a:pt x="643889" y="636269"/>
                </a:lnTo>
                <a:lnTo>
                  <a:pt x="647298" y="628649"/>
                </a:lnTo>
                <a:lnTo>
                  <a:pt x="606276" y="628649"/>
                </a:lnTo>
                <a:lnTo>
                  <a:pt x="599888" y="622299"/>
                </a:lnTo>
                <a:lnTo>
                  <a:pt x="599888" y="607060"/>
                </a:lnTo>
                <a:lnTo>
                  <a:pt x="606276" y="600710"/>
                </a:lnTo>
                <a:lnTo>
                  <a:pt x="648453" y="600710"/>
                </a:lnTo>
                <a:lnTo>
                  <a:pt x="646202" y="595629"/>
                </a:lnTo>
                <a:lnTo>
                  <a:pt x="637023" y="585469"/>
                </a:lnTo>
                <a:lnTo>
                  <a:pt x="624158" y="579119"/>
                </a:lnTo>
                <a:lnTo>
                  <a:pt x="608042" y="577849"/>
                </a:lnTo>
                <a:close/>
              </a:path>
              <a:path w="715010" h="718820">
                <a:moveTo>
                  <a:pt x="259960" y="520699"/>
                </a:moveTo>
                <a:lnTo>
                  <a:pt x="253610" y="520699"/>
                </a:lnTo>
                <a:lnTo>
                  <a:pt x="250626" y="521969"/>
                </a:lnTo>
                <a:lnTo>
                  <a:pt x="139501" y="632460"/>
                </a:lnTo>
                <a:lnTo>
                  <a:pt x="139501" y="640079"/>
                </a:lnTo>
                <a:lnTo>
                  <a:pt x="146371" y="647699"/>
                </a:lnTo>
                <a:lnTo>
                  <a:pt x="149356" y="648969"/>
                </a:lnTo>
                <a:lnTo>
                  <a:pt x="155719" y="648969"/>
                </a:lnTo>
                <a:lnTo>
                  <a:pt x="158703" y="647699"/>
                </a:lnTo>
                <a:lnTo>
                  <a:pt x="269841" y="535940"/>
                </a:lnTo>
                <a:lnTo>
                  <a:pt x="269841" y="528319"/>
                </a:lnTo>
                <a:lnTo>
                  <a:pt x="262957" y="521969"/>
                </a:lnTo>
                <a:lnTo>
                  <a:pt x="259960" y="520699"/>
                </a:lnTo>
                <a:close/>
              </a:path>
              <a:path w="715010" h="718820">
                <a:moveTo>
                  <a:pt x="648453" y="600710"/>
                </a:moveTo>
                <a:lnTo>
                  <a:pt x="621974" y="600710"/>
                </a:lnTo>
                <a:lnTo>
                  <a:pt x="628362" y="607060"/>
                </a:lnTo>
                <a:lnTo>
                  <a:pt x="628362" y="622299"/>
                </a:lnTo>
                <a:lnTo>
                  <a:pt x="621974" y="628649"/>
                </a:lnTo>
                <a:lnTo>
                  <a:pt x="647298" y="628649"/>
                </a:lnTo>
                <a:lnTo>
                  <a:pt x="649570" y="623569"/>
                </a:lnTo>
                <a:lnTo>
                  <a:pt x="651266" y="607060"/>
                </a:lnTo>
                <a:lnTo>
                  <a:pt x="648453" y="600710"/>
                </a:lnTo>
                <a:close/>
              </a:path>
              <a:path w="715010" h="718820">
                <a:moveTo>
                  <a:pt x="221454" y="481329"/>
                </a:moveTo>
                <a:lnTo>
                  <a:pt x="215091" y="481329"/>
                </a:lnTo>
                <a:lnTo>
                  <a:pt x="212107" y="482599"/>
                </a:lnTo>
                <a:lnTo>
                  <a:pt x="100969" y="594360"/>
                </a:lnTo>
                <a:lnTo>
                  <a:pt x="100969" y="601979"/>
                </a:lnTo>
                <a:lnTo>
                  <a:pt x="107852" y="608329"/>
                </a:lnTo>
                <a:lnTo>
                  <a:pt x="110837" y="609599"/>
                </a:lnTo>
                <a:lnTo>
                  <a:pt x="117199" y="609599"/>
                </a:lnTo>
                <a:lnTo>
                  <a:pt x="120184" y="608329"/>
                </a:lnTo>
                <a:lnTo>
                  <a:pt x="228921" y="500379"/>
                </a:lnTo>
                <a:lnTo>
                  <a:pt x="230166" y="496569"/>
                </a:lnTo>
                <a:lnTo>
                  <a:pt x="230166" y="490219"/>
                </a:lnTo>
                <a:lnTo>
                  <a:pt x="228921" y="487679"/>
                </a:lnTo>
                <a:lnTo>
                  <a:pt x="224438" y="482599"/>
                </a:lnTo>
                <a:lnTo>
                  <a:pt x="221454" y="481329"/>
                </a:lnTo>
                <a:close/>
              </a:path>
              <a:path w="715010" h="718820">
                <a:moveTo>
                  <a:pt x="418675" y="464819"/>
                </a:moveTo>
                <a:lnTo>
                  <a:pt x="390834" y="464819"/>
                </a:lnTo>
                <a:lnTo>
                  <a:pt x="397971" y="466089"/>
                </a:lnTo>
                <a:lnTo>
                  <a:pt x="406150" y="468629"/>
                </a:lnTo>
                <a:lnTo>
                  <a:pt x="412259" y="468629"/>
                </a:lnTo>
                <a:lnTo>
                  <a:pt x="415243" y="467359"/>
                </a:lnTo>
                <a:lnTo>
                  <a:pt x="417491" y="466089"/>
                </a:lnTo>
                <a:lnTo>
                  <a:pt x="418675" y="464819"/>
                </a:lnTo>
                <a:close/>
              </a:path>
              <a:path w="715010" h="718820">
                <a:moveTo>
                  <a:pt x="247019" y="445769"/>
                </a:moveTo>
                <a:lnTo>
                  <a:pt x="204271" y="445769"/>
                </a:lnTo>
                <a:lnTo>
                  <a:pt x="208864" y="447039"/>
                </a:lnTo>
                <a:lnTo>
                  <a:pt x="219581" y="448309"/>
                </a:lnTo>
                <a:lnTo>
                  <a:pt x="235868" y="448309"/>
                </a:lnTo>
                <a:lnTo>
                  <a:pt x="247019" y="445769"/>
                </a:lnTo>
                <a:close/>
              </a:path>
              <a:path w="715010" h="718820">
                <a:moveTo>
                  <a:pt x="410102" y="318769"/>
                </a:moveTo>
                <a:lnTo>
                  <a:pt x="343336" y="318769"/>
                </a:lnTo>
                <a:lnTo>
                  <a:pt x="347755" y="320039"/>
                </a:lnTo>
                <a:lnTo>
                  <a:pt x="428064" y="401319"/>
                </a:lnTo>
                <a:lnTo>
                  <a:pt x="431182" y="412749"/>
                </a:lnTo>
                <a:lnTo>
                  <a:pt x="426089" y="422909"/>
                </a:lnTo>
                <a:lnTo>
                  <a:pt x="405870" y="443229"/>
                </a:lnTo>
                <a:lnTo>
                  <a:pt x="438806" y="443229"/>
                </a:lnTo>
                <a:lnTo>
                  <a:pt x="449463" y="431799"/>
                </a:lnTo>
                <a:lnTo>
                  <a:pt x="453467" y="420369"/>
                </a:lnTo>
                <a:lnTo>
                  <a:pt x="454531" y="405129"/>
                </a:lnTo>
                <a:lnTo>
                  <a:pt x="450568" y="392429"/>
                </a:lnTo>
                <a:lnTo>
                  <a:pt x="442916" y="382269"/>
                </a:lnTo>
                <a:lnTo>
                  <a:pt x="432718" y="372109"/>
                </a:lnTo>
                <a:lnTo>
                  <a:pt x="444656" y="359409"/>
                </a:lnTo>
                <a:lnTo>
                  <a:pt x="479786" y="359409"/>
                </a:lnTo>
                <a:lnTo>
                  <a:pt x="474158" y="354329"/>
                </a:lnTo>
                <a:lnTo>
                  <a:pt x="415903" y="354329"/>
                </a:lnTo>
                <a:lnTo>
                  <a:pt x="394910" y="334009"/>
                </a:lnTo>
                <a:lnTo>
                  <a:pt x="410102" y="318769"/>
                </a:lnTo>
                <a:close/>
              </a:path>
              <a:path w="715010" h="718820">
                <a:moveTo>
                  <a:pt x="253684" y="331469"/>
                </a:moveTo>
                <a:lnTo>
                  <a:pt x="221441" y="331469"/>
                </a:lnTo>
                <a:lnTo>
                  <a:pt x="278464" y="393699"/>
                </a:lnTo>
                <a:lnTo>
                  <a:pt x="275441" y="398779"/>
                </a:lnTo>
                <a:lnTo>
                  <a:pt x="239611" y="422909"/>
                </a:lnTo>
                <a:lnTo>
                  <a:pt x="226585" y="424179"/>
                </a:lnTo>
                <a:lnTo>
                  <a:pt x="283502" y="424179"/>
                </a:lnTo>
                <a:lnTo>
                  <a:pt x="307553" y="380999"/>
                </a:lnTo>
                <a:lnTo>
                  <a:pt x="308950" y="369569"/>
                </a:lnTo>
                <a:lnTo>
                  <a:pt x="308808" y="365759"/>
                </a:lnTo>
                <a:lnTo>
                  <a:pt x="285246" y="365759"/>
                </a:lnTo>
                <a:lnTo>
                  <a:pt x="253684" y="331469"/>
                </a:lnTo>
                <a:close/>
              </a:path>
              <a:path w="715010" h="718820">
                <a:moveTo>
                  <a:pt x="332137" y="294639"/>
                </a:moveTo>
                <a:lnTo>
                  <a:pt x="319868" y="299719"/>
                </a:lnTo>
                <a:lnTo>
                  <a:pt x="309350" y="307339"/>
                </a:lnTo>
                <a:lnTo>
                  <a:pt x="283925" y="332739"/>
                </a:lnTo>
                <a:lnTo>
                  <a:pt x="280598" y="335279"/>
                </a:lnTo>
                <a:lnTo>
                  <a:pt x="279544" y="340359"/>
                </a:lnTo>
                <a:lnTo>
                  <a:pt x="283506" y="350519"/>
                </a:lnTo>
                <a:lnTo>
                  <a:pt x="284814" y="356869"/>
                </a:lnTo>
                <a:lnTo>
                  <a:pt x="285246" y="365759"/>
                </a:lnTo>
                <a:lnTo>
                  <a:pt x="308808" y="365759"/>
                </a:lnTo>
                <a:lnTo>
                  <a:pt x="308476" y="356869"/>
                </a:lnTo>
                <a:lnTo>
                  <a:pt x="306074" y="344169"/>
                </a:lnTo>
                <a:lnTo>
                  <a:pt x="305934" y="344169"/>
                </a:lnTo>
                <a:lnTo>
                  <a:pt x="329493" y="320039"/>
                </a:lnTo>
                <a:lnTo>
                  <a:pt x="333912" y="318769"/>
                </a:lnTo>
                <a:lnTo>
                  <a:pt x="410102" y="318769"/>
                </a:lnTo>
                <a:lnTo>
                  <a:pt x="411367" y="317499"/>
                </a:lnTo>
                <a:lnTo>
                  <a:pt x="378096" y="317499"/>
                </a:lnTo>
                <a:lnTo>
                  <a:pt x="359150" y="299719"/>
                </a:lnTo>
                <a:lnTo>
                  <a:pt x="347535" y="295909"/>
                </a:lnTo>
                <a:lnTo>
                  <a:pt x="332137" y="294639"/>
                </a:lnTo>
                <a:close/>
              </a:path>
              <a:path w="715010" h="718820">
                <a:moveTo>
                  <a:pt x="644329" y="118109"/>
                </a:moveTo>
                <a:lnTo>
                  <a:pt x="610671" y="118109"/>
                </a:lnTo>
                <a:lnTo>
                  <a:pt x="631651" y="138429"/>
                </a:lnTo>
                <a:lnTo>
                  <a:pt x="415903" y="354329"/>
                </a:lnTo>
                <a:lnTo>
                  <a:pt x="474158" y="354329"/>
                </a:lnTo>
                <a:lnTo>
                  <a:pt x="461496" y="342899"/>
                </a:lnTo>
                <a:lnTo>
                  <a:pt x="656797" y="147319"/>
                </a:lnTo>
                <a:lnTo>
                  <a:pt x="659172" y="147319"/>
                </a:lnTo>
                <a:lnTo>
                  <a:pt x="701757" y="124459"/>
                </a:lnTo>
                <a:lnTo>
                  <a:pt x="650676" y="124459"/>
                </a:lnTo>
                <a:lnTo>
                  <a:pt x="644329" y="118109"/>
                </a:lnTo>
                <a:close/>
              </a:path>
              <a:path w="715010" h="718820">
                <a:moveTo>
                  <a:pt x="25290" y="100329"/>
                </a:moveTo>
                <a:lnTo>
                  <a:pt x="20527" y="100329"/>
                </a:lnTo>
                <a:lnTo>
                  <a:pt x="15752" y="101599"/>
                </a:lnTo>
                <a:lnTo>
                  <a:pt x="1525" y="144779"/>
                </a:lnTo>
                <a:lnTo>
                  <a:pt x="0" y="171449"/>
                </a:lnTo>
                <a:lnTo>
                  <a:pt x="403" y="181609"/>
                </a:lnTo>
                <a:lnTo>
                  <a:pt x="11076" y="228599"/>
                </a:lnTo>
                <a:lnTo>
                  <a:pt x="35324" y="273049"/>
                </a:lnTo>
                <a:lnTo>
                  <a:pt x="62155" y="300989"/>
                </a:lnTo>
                <a:lnTo>
                  <a:pt x="94820" y="321309"/>
                </a:lnTo>
                <a:lnTo>
                  <a:pt x="157459" y="339089"/>
                </a:lnTo>
                <a:lnTo>
                  <a:pt x="183468" y="339089"/>
                </a:lnTo>
                <a:lnTo>
                  <a:pt x="220895" y="331469"/>
                </a:lnTo>
                <a:lnTo>
                  <a:pt x="253684" y="331469"/>
                </a:lnTo>
                <a:lnTo>
                  <a:pt x="238488" y="314959"/>
                </a:lnTo>
                <a:lnTo>
                  <a:pt x="163644" y="314959"/>
                </a:lnTo>
                <a:lnTo>
                  <a:pt x="139510" y="312419"/>
                </a:lnTo>
                <a:lnTo>
                  <a:pt x="92790" y="292099"/>
                </a:lnTo>
                <a:lnTo>
                  <a:pt x="59789" y="265429"/>
                </a:lnTo>
                <a:lnTo>
                  <a:pt x="33899" y="222249"/>
                </a:lnTo>
                <a:lnTo>
                  <a:pt x="23848" y="175259"/>
                </a:lnTo>
                <a:lnTo>
                  <a:pt x="23950" y="160019"/>
                </a:lnTo>
                <a:lnTo>
                  <a:pt x="25008" y="148589"/>
                </a:lnTo>
                <a:lnTo>
                  <a:pt x="27296" y="135889"/>
                </a:lnTo>
                <a:lnTo>
                  <a:pt x="27652" y="134619"/>
                </a:lnTo>
                <a:lnTo>
                  <a:pt x="61227" y="134619"/>
                </a:lnTo>
                <a:lnTo>
                  <a:pt x="28363" y="101599"/>
                </a:lnTo>
                <a:lnTo>
                  <a:pt x="25290" y="100329"/>
                </a:lnTo>
                <a:close/>
              </a:path>
              <a:path w="715010" h="718820">
                <a:moveTo>
                  <a:pt x="254247" y="22859"/>
                </a:moveTo>
                <a:lnTo>
                  <a:pt x="175809" y="22859"/>
                </a:lnTo>
                <a:lnTo>
                  <a:pt x="187988" y="24129"/>
                </a:lnTo>
                <a:lnTo>
                  <a:pt x="211864" y="29209"/>
                </a:lnTo>
                <a:lnTo>
                  <a:pt x="246455" y="45719"/>
                </a:lnTo>
                <a:lnTo>
                  <a:pt x="279554" y="73659"/>
                </a:lnTo>
                <a:lnTo>
                  <a:pt x="305344" y="115569"/>
                </a:lnTo>
                <a:lnTo>
                  <a:pt x="315611" y="162559"/>
                </a:lnTo>
                <a:lnTo>
                  <a:pt x="315653" y="175259"/>
                </a:lnTo>
                <a:lnTo>
                  <a:pt x="314658" y="186689"/>
                </a:lnTo>
                <a:lnTo>
                  <a:pt x="312614" y="199389"/>
                </a:lnTo>
                <a:lnTo>
                  <a:pt x="309507" y="212089"/>
                </a:lnTo>
                <a:lnTo>
                  <a:pt x="305325" y="223519"/>
                </a:lnTo>
                <a:lnTo>
                  <a:pt x="303496" y="228599"/>
                </a:lnTo>
                <a:lnTo>
                  <a:pt x="304728" y="233679"/>
                </a:lnTo>
                <a:lnTo>
                  <a:pt x="387227" y="307339"/>
                </a:lnTo>
                <a:lnTo>
                  <a:pt x="378096" y="317499"/>
                </a:lnTo>
                <a:lnTo>
                  <a:pt x="411367" y="317499"/>
                </a:lnTo>
                <a:lnTo>
                  <a:pt x="437952" y="290829"/>
                </a:lnTo>
                <a:lnTo>
                  <a:pt x="404067" y="290829"/>
                </a:lnTo>
                <a:lnTo>
                  <a:pt x="330331" y="224789"/>
                </a:lnTo>
                <a:lnTo>
                  <a:pt x="338788" y="184149"/>
                </a:lnTo>
                <a:lnTo>
                  <a:pt x="339305" y="168909"/>
                </a:lnTo>
                <a:lnTo>
                  <a:pt x="339064" y="160019"/>
                </a:lnTo>
                <a:lnTo>
                  <a:pt x="329092" y="111759"/>
                </a:lnTo>
                <a:lnTo>
                  <a:pt x="305687" y="67309"/>
                </a:lnTo>
                <a:lnTo>
                  <a:pt x="297820" y="58419"/>
                </a:lnTo>
                <a:lnTo>
                  <a:pt x="289170" y="48259"/>
                </a:lnTo>
                <a:lnTo>
                  <a:pt x="280266" y="40639"/>
                </a:lnTo>
                <a:lnTo>
                  <a:pt x="270764" y="33019"/>
                </a:lnTo>
                <a:lnTo>
                  <a:pt x="260665" y="26669"/>
                </a:lnTo>
                <a:lnTo>
                  <a:pt x="254247" y="22859"/>
                </a:lnTo>
                <a:close/>
              </a:path>
              <a:path w="715010" h="718820">
                <a:moveTo>
                  <a:pt x="228274" y="304799"/>
                </a:moveTo>
                <a:lnTo>
                  <a:pt x="223524" y="304799"/>
                </a:lnTo>
                <a:lnTo>
                  <a:pt x="222127" y="306069"/>
                </a:lnTo>
                <a:lnTo>
                  <a:pt x="214732" y="308609"/>
                </a:lnTo>
                <a:lnTo>
                  <a:pt x="203518" y="311149"/>
                </a:lnTo>
                <a:lnTo>
                  <a:pt x="191506" y="313689"/>
                </a:lnTo>
                <a:lnTo>
                  <a:pt x="178335" y="314959"/>
                </a:lnTo>
                <a:lnTo>
                  <a:pt x="238488" y="314959"/>
                </a:lnTo>
                <a:lnTo>
                  <a:pt x="231474" y="307339"/>
                </a:lnTo>
                <a:lnTo>
                  <a:pt x="228274" y="304799"/>
                </a:lnTo>
                <a:close/>
              </a:path>
              <a:path w="715010" h="718820">
                <a:moveTo>
                  <a:pt x="483772" y="219709"/>
                </a:moveTo>
                <a:lnTo>
                  <a:pt x="477422" y="219709"/>
                </a:lnTo>
                <a:lnTo>
                  <a:pt x="474438" y="220979"/>
                </a:lnTo>
                <a:lnTo>
                  <a:pt x="404067" y="290829"/>
                </a:lnTo>
                <a:lnTo>
                  <a:pt x="437952" y="290829"/>
                </a:lnTo>
                <a:lnTo>
                  <a:pt x="493653" y="234949"/>
                </a:lnTo>
                <a:lnTo>
                  <a:pt x="493653" y="227329"/>
                </a:lnTo>
                <a:lnTo>
                  <a:pt x="486769" y="220979"/>
                </a:lnTo>
                <a:lnTo>
                  <a:pt x="483772" y="219709"/>
                </a:lnTo>
                <a:close/>
              </a:path>
              <a:path w="715010" h="718820">
                <a:moveTo>
                  <a:pt x="61227" y="134619"/>
                </a:moveTo>
                <a:lnTo>
                  <a:pt x="27652" y="134619"/>
                </a:lnTo>
                <a:lnTo>
                  <a:pt x="103691" y="210819"/>
                </a:lnTo>
                <a:lnTo>
                  <a:pt x="114630" y="215899"/>
                </a:lnTo>
                <a:lnTo>
                  <a:pt x="128510" y="218439"/>
                </a:lnTo>
                <a:lnTo>
                  <a:pt x="141034" y="214629"/>
                </a:lnTo>
                <a:lnTo>
                  <a:pt x="151693" y="207009"/>
                </a:lnTo>
                <a:lnTo>
                  <a:pt x="164289" y="194309"/>
                </a:lnTo>
                <a:lnTo>
                  <a:pt x="122546" y="194309"/>
                </a:lnTo>
                <a:lnTo>
                  <a:pt x="119371" y="193039"/>
                </a:lnTo>
                <a:lnTo>
                  <a:pt x="61227" y="134619"/>
                </a:lnTo>
                <a:close/>
              </a:path>
              <a:path w="715010" h="718820">
                <a:moveTo>
                  <a:pt x="650714" y="35559"/>
                </a:moveTo>
                <a:lnTo>
                  <a:pt x="642802" y="35559"/>
                </a:lnTo>
                <a:lnTo>
                  <a:pt x="634877" y="36829"/>
                </a:lnTo>
                <a:lnTo>
                  <a:pt x="629111" y="40639"/>
                </a:lnTo>
                <a:lnTo>
                  <a:pt x="602873" y="90169"/>
                </a:lnTo>
                <a:lnTo>
                  <a:pt x="601781" y="92709"/>
                </a:lnTo>
                <a:lnTo>
                  <a:pt x="507369" y="187959"/>
                </a:lnTo>
                <a:lnTo>
                  <a:pt x="506137" y="190499"/>
                </a:lnTo>
                <a:lnTo>
                  <a:pt x="506137" y="196849"/>
                </a:lnTo>
                <a:lnTo>
                  <a:pt x="507369" y="199389"/>
                </a:lnTo>
                <a:lnTo>
                  <a:pt x="511877" y="204469"/>
                </a:lnTo>
                <a:lnTo>
                  <a:pt x="514862" y="205739"/>
                </a:lnTo>
                <a:lnTo>
                  <a:pt x="521212" y="205739"/>
                </a:lnTo>
                <a:lnTo>
                  <a:pt x="524196" y="204469"/>
                </a:lnTo>
                <a:lnTo>
                  <a:pt x="610671" y="118109"/>
                </a:lnTo>
                <a:lnTo>
                  <a:pt x="644329" y="118109"/>
                </a:lnTo>
                <a:lnTo>
                  <a:pt x="625288" y="99059"/>
                </a:lnTo>
                <a:lnTo>
                  <a:pt x="645481" y="60959"/>
                </a:lnTo>
                <a:lnTo>
                  <a:pt x="679289" y="60959"/>
                </a:lnTo>
                <a:lnTo>
                  <a:pt x="656086" y="38099"/>
                </a:lnTo>
                <a:lnTo>
                  <a:pt x="650714" y="35559"/>
                </a:lnTo>
                <a:close/>
              </a:path>
              <a:path w="715010" h="718820">
                <a:moveTo>
                  <a:pt x="173270" y="0"/>
                </a:moveTo>
                <a:lnTo>
                  <a:pt x="158403" y="0"/>
                </a:lnTo>
                <a:lnTo>
                  <a:pt x="145720" y="1269"/>
                </a:lnTo>
                <a:lnTo>
                  <a:pt x="104957" y="12699"/>
                </a:lnTo>
                <a:lnTo>
                  <a:pt x="100524" y="22859"/>
                </a:lnTo>
                <a:lnTo>
                  <a:pt x="101718" y="27939"/>
                </a:lnTo>
                <a:lnTo>
                  <a:pt x="193374" y="119379"/>
                </a:lnTo>
                <a:lnTo>
                  <a:pt x="194682" y="121919"/>
                </a:lnTo>
                <a:lnTo>
                  <a:pt x="194682" y="129539"/>
                </a:lnTo>
                <a:lnTo>
                  <a:pt x="193361" y="132079"/>
                </a:lnTo>
                <a:lnTo>
                  <a:pt x="132478" y="193039"/>
                </a:lnTo>
                <a:lnTo>
                  <a:pt x="129303" y="194309"/>
                </a:lnTo>
                <a:lnTo>
                  <a:pt x="164289" y="194309"/>
                </a:lnTo>
                <a:lnTo>
                  <a:pt x="210897" y="147319"/>
                </a:lnTo>
                <a:lnTo>
                  <a:pt x="216506" y="137159"/>
                </a:lnTo>
                <a:lnTo>
                  <a:pt x="218379" y="123189"/>
                </a:lnTo>
                <a:lnTo>
                  <a:pt x="215204" y="110489"/>
                </a:lnTo>
                <a:lnTo>
                  <a:pt x="207789" y="100329"/>
                </a:lnTo>
                <a:lnTo>
                  <a:pt x="135284" y="26669"/>
                </a:lnTo>
                <a:lnTo>
                  <a:pt x="137709" y="26669"/>
                </a:lnTo>
                <a:lnTo>
                  <a:pt x="148489" y="25399"/>
                </a:lnTo>
                <a:lnTo>
                  <a:pt x="160784" y="24129"/>
                </a:lnTo>
                <a:lnTo>
                  <a:pt x="175809" y="22859"/>
                </a:lnTo>
                <a:lnTo>
                  <a:pt x="254247" y="22859"/>
                </a:lnTo>
                <a:lnTo>
                  <a:pt x="249969" y="20319"/>
                </a:lnTo>
                <a:lnTo>
                  <a:pt x="238675" y="15239"/>
                </a:lnTo>
                <a:lnTo>
                  <a:pt x="226786" y="10159"/>
                </a:lnTo>
                <a:lnTo>
                  <a:pt x="214300" y="6349"/>
                </a:lnTo>
                <a:lnTo>
                  <a:pt x="187542" y="1269"/>
                </a:lnTo>
                <a:lnTo>
                  <a:pt x="173270" y="0"/>
                </a:lnTo>
                <a:close/>
              </a:path>
              <a:path w="715010" h="718820">
                <a:moveTo>
                  <a:pt x="679289" y="60959"/>
                </a:moveTo>
                <a:lnTo>
                  <a:pt x="645481" y="60959"/>
                </a:lnTo>
                <a:lnTo>
                  <a:pt x="688953" y="104139"/>
                </a:lnTo>
                <a:lnTo>
                  <a:pt x="650676" y="124459"/>
                </a:lnTo>
                <a:lnTo>
                  <a:pt x="701757" y="124459"/>
                </a:lnTo>
                <a:lnTo>
                  <a:pt x="708854" y="120649"/>
                </a:lnTo>
                <a:lnTo>
                  <a:pt x="712956" y="114299"/>
                </a:lnTo>
                <a:lnTo>
                  <a:pt x="715014" y="101599"/>
                </a:lnTo>
                <a:lnTo>
                  <a:pt x="712804" y="93979"/>
                </a:lnTo>
                <a:lnTo>
                  <a:pt x="679289" y="60959"/>
                </a:lnTo>
                <a:close/>
              </a:path>
            </a:pathLst>
          </a:custGeom>
          <a:solidFill>
            <a:srgbClr val="2926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97300" y="4345697"/>
            <a:ext cx="163068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45" dirty="0">
                <a:solidFill>
                  <a:srgbClr val="292665"/>
                </a:solidFill>
                <a:latin typeface="PT Sans"/>
                <a:cs typeface="PT Sans"/>
              </a:rPr>
              <a:t>С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ервисное</a:t>
            </a:r>
            <a:r>
              <a:rPr sz="1200" spc="-30" dirty="0">
                <a:solidFill>
                  <a:srgbClr val="292665"/>
                </a:solidFill>
                <a:latin typeface="PT Sans"/>
                <a:cs typeface="PT Sans"/>
              </a:rPr>
              <a:t> </a:t>
            </a:r>
            <a:r>
              <a:rPr sz="1200" spc="-20" dirty="0">
                <a:solidFill>
                  <a:srgbClr val="292665"/>
                </a:solidFill>
                <a:latin typeface="PT Sans"/>
                <a:cs typeface="PT Sans"/>
              </a:rPr>
              <a:t>т</a:t>
            </a:r>
            <a:r>
              <a:rPr sz="1200" spc="-30" dirty="0">
                <a:solidFill>
                  <a:srgbClr val="292665"/>
                </a:solidFill>
                <a:latin typeface="PT Sans"/>
                <a:cs typeface="PT Sans"/>
              </a:rPr>
              <a:t>е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хнич</a:t>
            </a:r>
            <a:r>
              <a:rPr sz="1200" spc="-15" dirty="0">
                <a:solidFill>
                  <a:srgbClr val="292665"/>
                </a:solidFill>
                <a:latin typeface="PT Sans"/>
                <a:cs typeface="PT Sans"/>
              </a:rPr>
              <a:t>е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с</a:t>
            </a:r>
            <a:r>
              <a:rPr sz="1200" spc="-15" dirty="0">
                <a:solidFill>
                  <a:srgbClr val="292665"/>
                </a:solidFill>
                <a:latin typeface="PT Sans"/>
                <a:cs typeface="PT Sans"/>
              </a:rPr>
              <a:t>к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ое об</a:t>
            </a:r>
            <a:r>
              <a:rPr sz="1200" spc="-5" dirty="0">
                <a:solidFill>
                  <a:srgbClr val="292665"/>
                </a:solidFill>
                <a:latin typeface="PT Sans"/>
                <a:cs typeface="PT Sans"/>
              </a:rPr>
              <a:t>с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луживание и ремонт</a:t>
            </a:r>
            <a:endParaRPr sz="1200">
              <a:latin typeface="PT Sans"/>
              <a:cs typeface="PT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9997" y="2859944"/>
            <a:ext cx="720090" cy="718820"/>
          </a:xfrm>
          <a:custGeom>
            <a:avLst/>
            <a:gdLst/>
            <a:ahLst/>
            <a:cxnLst/>
            <a:rect l="l" t="t" r="r" b="b"/>
            <a:pathLst>
              <a:path w="720090" h="718820">
                <a:moveTo>
                  <a:pt x="296888" y="588010"/>
                </a:moveTo>
                <a:lnTo>
                  <a:pt x="257098" y="588010"/>
                </a:lnTo>
                <a:lnTo>
                  <a:pt x="260705" y="589280"/>
                </a:lnTo>
                <a:lnTo>
                  <a:pt x="268996" y="593090"/>
                </a:lnTo>
                <a:lnTo>
                  <a:pt x="277886" y="603250"/>
                </a:lnTo>
                <a:lnTo>
                  <a:pt x="281051" y="615950"/>
                </a:lnTo>
                <a:lnTo>
                  <a:pt x="283840" y="697230"/>
                </a:lnTo>
                <a:lnTo>
                  <a:pt x="291524" y="708660"/>
                </a:lnTo>
                <a:lnTo>
                  <a:pt x="302934" y="716280"/>
                </a:lnTo>
                <a:lnTo>
                  <a:pt x="316903" y="718820"/>
                </a:lnTo>
                <a:lnTo>
                  <a:pt x="416976" y="716280"/>
                </a:lnTo>
                <a:lnTo>
                  <a:pt x="428411" y="708660"/>
                </a:lnTo>
                <a:lnTo>
                  <a:pt x="436130" y="697230"/>
                </a:lnTo>
                <a:lnTo>
                  <a:pt x="436387" y="695960"/>
                </a:lnTo>
                <a:lnTo>
                  <a:pt x="310413" y="695960"/>
                </a:lnTo>
                <a:lnTo>
                  <a:pt x="305130" y="689610"/>
                </a:lnTo>
                <a:lnTo>
                  <a:pt x="305130" y="683260"/>
                </a:lnTo>
                <a:lnTo>
                  <a:pt x="304691" y="609600"/>
                </a:lnTo>
                <a:lnTo>
                  <a:pt x="301265" y="595630"/>
                </a:lnTo>
                <a:lnTo>
                  <a:pt x="296888" y="588010"/>
                </a:lnTo>
                <a:close/>
              </a:path>
              <a:path w="720090" h="718820">
                <a:moveTo>
                  <a:pt x="465292" y="563880"/>
                </a:moveTo>
                <a:lnTo>
                  <a:pt x="429693" y="579120"/>
                </a:lnTo>
                <a:lnTo>
                  <a:pt x="414870" y="615950"/>
                </a:lnTo>
                <a:lnTo>
                  <a:pt x="414870" y="689610"/>
                </a:lnTo>
                <a:lnTo>
                  <a:pt x="409587" y="695960"/>
                </a:lnTo>
                <a:lnTo>
                  <a:pt x="436387" y="695960"/>
                </a:lnTo>
                <a:lnTo>
                  <a:pt x="438962" y="683260"/>
                </a:lnTo>
                <a:lnTo>
                  <a:pt x="439445" y="610870"/>
                </a:lnTo>
                <a:lnTo>
                  <a:pt x="444917" y="598170"/>
                </a:lnTo>
                <a:lnTo>
                  <a:pt x="455777" y="590550"/>
                </a:lnTo>
                <a:lnTo>
                  <a:pt x="459282" y="589280"/>
                </a:lnTo>
                <a:lnTo>
                  <a:pt x="462902" y="588010"/>
                </a:lnTo>
                <a:lnTo>
                  <a:pt x="511126" y="588010"/>
                </a:lnTo>
                <a:lnTo>
                  <a:pt x="500984" y="577850"/>
                </a:lnTo>
                <a:lnTo>
                  <a:pt x="490595" y="570230"/>
                </a:lnTo>
                <a:lnTo>
                  <a:pt x="478635" y="566420"/>
                </a:lnTo>
                <a:lnTo>
                  <a:pt x="465292" y="563880"/>
                </a:lnTo>
                <a:close/>
              </a:path>
              <a:path w="720090" h="718820">
                <a:moveTo>
                  <a:pt x="159251" y="64770"/>
                </a:moveTo>
                <a:lnTo>
                  <a:pt x="72339" y="138430"/>
                </a:lnTo>
                <a:lnTo>
                  <a:pt x="64550" y="162560"/>
                </a:lnTo>
                <a:lnTo>
                  <a:pt x="67601" y="175260"/>
                </a:lnTo>
                <a:lnTo>
                  <a:pt x="74968" y="186690"/>
                </a:lnTo>
                <a:lnTo>
                  <a:pt x="123021" y="233680"/>
                </a:lnTo>
                <a:lnTo>
                  <a:pt x="128826" y="243840"/>
                </a:lnTo>
                <a:lnTo>
                  <a:pt x="103505" y="280670"/>
                </a:lnTo>
                <a:lnTo>
                  <a:pt x="21977" y="283210"/>
                </a:lnTo>
                <a:lnTo>
                  <a:pt x="10545" y="290830"/>
                </a:lnTo>
                <a:lnTo>
                  <a:pt x="2830" y="302260"/>
                </a:lnTo>
                <a:lnTo>
                  <a:pt x="0" y="316230"/>
                </a:lnTo>
                <a:lnTo>
                  <a:pt x="2800" y="416560"/>
                </a:lnTo>
                <a:lnTo>
                  <a:pt x="10491" y="427990"/>
                </a:lnTo>
                <a:lnTo>
                  <a:pt x="21906" y="435610"/>
                </a:lnTo>
                <a:lnTo>
                  <a:pt x="35877" y="438150"/>
                </a:lnTo>
                <a:lnTo>
                  <a:pt x="113273" y="440690"/>
                </a:lnTo>
                <a:lnTo>
                  <a:pt x="122948" y="448310"/>
                </a:lnTo>
                <a:lnTo>
                  <a:pt x="130693" y="462280"/>
                </a:lnTo>
                <a:lnTo>
                  <a:pt x="129456" y="474980"/>
                </a:lnTo>
                <a:lnTo>
                  <a:pt x="122783" y="485140"/>
                </a:lnTo>
                <a:lnTo>
                  <a:pt x="72344" y="535940"/>
                </a:lnTo>
                <a:lnTo>
                  <a:pt x="66520" y="546100"/>
                </a:lnTo>
                <a:lnTo>
                  <a:pt x="138609" y="646430"/>
                </a:lnTo>
                <a:lnTo>
                  <a:pt x="163331" y="654050"/>
                </a:lnTo>
                <a:lnTo>
                  <a:pt x="176096" y="651510"/>
                </a:lnTo>
                <a:lnTo>
                  <a:pt x="186664" y="643890"/>
                </a:lnTo>
                <a:lnTo>
                  <a:pt x="199600" y="631190"/>
                </a:lnTo>
                <a:lnTo>
                  <a:pt x="158178" y="631190"/>
                </a:lnTo>
                <a:lnTo>
                  <a:pt x="155206" y="629920"/>
                </a:lnTo>
                <a:lnTo>
                  <a:pt x="152946" y="627380"/>
                </a:lnTo>
                <a:lnTo>
                  <a:pt x="92049" y="566420"/>
                </a:lnTo>
                <a:lnTo>
                  <a:pt x="87528" y="561340"/>
                </a:lnTo>
                <a:lnTo>
                  <a:pt x="87528" y="554990"/>
                </a:lnTo>
                <a:lnTo>
                  <a:pt x="92049" y="549910"/>
                </a:lnTo>
                <a:lnTo>
                  <a:pt x="143394" y="497840"/>
                </a:lnTo>
                <a:lnTo>
                  <a:pt x="149491" y="488950"/>
                </a:lnTo>
                <a:lnTo>
                  <a:pt x="153168" y="477520"/>
                </a:lnTo>
                <a:lnTo>
                  <a:pt x="154249" y="466090"/>
                </a:lnTo>
                <a:lnTo>
                  <a:pt x="152562" y="453390"/>
                </a:lnTo>
                <a:lnTo>
                  <a:pt x="129372" y="421640"/>
                </a:lnTo>
                <a:lnTo>
                  <a:pt x="103505" y="414020"/>
                </a:lnTo>
                <a:lnTo>
                  <a:pt x="29425" y="414020"/>
                </a:lnTo>
                <a:lnTo>
                  <a:pt x="24168" y="408940"/>
                </a:lnTo>
                <a:lnTo>
                  <a:pt x="24168" y="309880"/>
                </a:lnTo>
                <a:lnTo>
                  <a:pt x="29425" y="304800"/>
                </a:lnTo>
                <a:lnTo>
                  <a:pt x="106204" y="304800"/>
                </a:lnTo>
                <a:lnTo>
                  <a:pt x="117857" y="302260"/>
                </a:lnTo>
                <a:lnTo>
                  <a:pt x="147000" y="276860"/>
                </a:lnTo>
                <a:lnTo>
                  <a:pt x="154958" y="250190"/>
                </a:lnTo>
                <a:lnTo>
                  <a:pt x="152747" y="237490"/>
                </a:lnTo>
                <a:lnTo>
                  <a:pt x="147692" y="227330"/>
                </a:lnTo>
                <a:lnTo>
                  <a:pt x="139877" y="217170"/>
                </a:lnTo>
                <a:lnTo>
                  <a:pt x="92049" y="168910"/>
                </a:lnTo>
                <a:lnTo>
                  <a:pt x="87528" y="165100"/>
                </a:lnTo>
                <a:lnTo>
                  <a:pt x="87528" y="157480"/>
                </a:lnTo>
                <a:lnTo>
                  <a:pt x="92049" y="152400"/>
                </a:lnTo>
                <a:lnTo>
                  <a:pt x="152946" y="91440"/>
                </a:lnTo>
                <a:lnTo>
                  <a:pt x="155181" y="88900"/>
                </a:lnTo>
                <a:lnTo>
                  <a:pt x="158153" y="87630"/>
                </a:lnTo>
                <a:lnTo>
                  <a:pt x="199531" y="87630"/>
                </a:lnTo>
                <a:lnTo>
                  <a:pt x="183972" y="72390"/>
                </a:lnTo>
                <a:lnTo>
                  <a:pt x="173088" y="66040"/>
                </a:lnTo>
                <a:lnTo>
                  <a:pt x="159251" y="64770"/>
                </a:lnTo>
                <a:close/>
              </a:path>
              <a:path w="720090" h="718820">
                <a:moveTo>
                  <a:pt x="511126" y="588010"/>
                </a:moveTo>
                <a:lnTo>
                  <a:pt x="473532" y="588010"/>
                </a:lnTo>
                <a:lnTo>
                  <a:pt x="480288" y="591820"/>
                </a:lnTo>
                <a:lnTo>
                  <a:pt x="536030" y="646430"/>
                </a:lnTo>
                <a:lnTo>
                  <a:pt x="546914" y="652780"/>
                </a:lnTo>
                <a:lnTo>
                  <a:pt x="560752" y="654050"/>
                </a:lnTo>
                <a:lnTo>
                  <a:pt x="573518" y="651510"/>
                </a:lnTo>
                <a:lnTo>
                  <a:pt x="584085" y="643890"/>
                </a:lnTo>
                <a:lnTo>
                  <a:pt x="596800" y="631190"/>
                </a:lnTo>
                <a:lnTo>
                  <a:pt x="555548" y="631190"/>
                </a:lnTo>
                <a:lnTo>
                  <a:pt x="552615" y="629920"/>
                </a:lnTo>
                <a:lnTo>
                  <a:pt x="550430" y="627380"/>
                </a:lnTo>
                <a:lnTo>
                  <a:pt x="511126" y="588010"/>
                </a:lnTo>
                <a:close/>
              </a:path>
              <a:path w="720090" h="718820">
                <a:moveTo>
                  <a:pt x="260210" y="563880"/>
                </a:moveTo>
                <a:lnTo>
                  <a:pt x="252425" y="563880"/>
                </a:lnTo>
                <a:lnTo>
                  <a:pt x="239664" y="566420"/>
                </a:lnTo>
                <a:lnTo>
                  <a:pt x="227835" y="571500"/>
                </a:lnTo>
                <a:lnTo>
                  <a:pt x="217424" y="579120"/>
                </a:lnTo>
                <a:lnTo>
                  <a:pt x="167424" y="629920"/>
                </a:lnTo>
                <a:lnTo>
                  <a:pt x="164465" y="631190"/>
                </a:lnTo>
                <a:lnTo>
                  <a:pt x="199600" y="631190"/>
                </a:lnTo>
                <a:lnTo>
                  <a:pt x="239699" y="591820"/>
                </a:lnTo>
                <a:lnTo>
                  <a:pt x="246456" y="588010"/>
                </a:lnTo>
                <a:lnTo>
                  <a:pt x="296888" y="588010"/>
                </a:lnTo>
                <a:lnTo>
                  <a:pt x="294700" y="584200"/>
                </a:lnTo>
                <a:lnTo>
                  <a:pt x="285309" y="575310"/>
                </a:lnTo>
                <a:lnTo>
                  <a:pt x="273405" y="568960"/>
                </a:lnTo>
                <a:lnTo>
                  <a:pt x="266928" y="565150"/>
                </a:lnTo>
                <a:lnTo>
                  <a:pt x="260210" y="563880"/>
                </a:lnTo>
                <a:close/>
              </a:path>
              <a:path w="720090" h="718820">
                <a:moveTo>
                  <a:pt x="596668" y="87630"/>
                </a:moveTo>
                <a:lnTo>
                  <a:pt x="561898" y="87630"/>
                </a:lnTo>
                <a:lnTo>
                  <a:pt x="564857" y="88900"/>
                </a:lnTo>
                <a:lnTo>
                  <a:pt x="627938" y="152400"/>
                </a:lnTo>
                <a:lnTo>
                  <a:pt x="630199" y="154940"/>
                </a:lnTo>
                <a:lnTo>
                  <a:pt x="631444" y="157480"/>
                </a:lnTo>
                <a:lnTo>
                  <a:pt x="631444" y="163830"/>
                </a:lnTo>
                <a:lnTo>
                  <a:pt x="630199" y="166370"/>
                </a:lnTo>
                <a:lnTo>
                  <a:pt x="627951" y="168910"/>
                </a:lnTo>
                <a:lnTo>
                  <a:pt x="576639" y="220980"/>
                </a:lnTo>
                <a:lnTo>
                  <a:pt x="570545" y="229870"/>
                </a:lnTo>
                <a:lnTo>
                  <a:pt x="566868" y="241300"/>
                </a:lnTo>
                <a:lnTo>
                  <a:pt x="565783" y="252730"/>
                </a:lnTo>
                <a:lnTo>
                  <a:pt x="567463" y="265430"/>
                </a:lnTo>
                <a:lnTo>
                  <a:pt x="590656" y="298450"/>
                </a:lnTo>
                <a:lnTo>
                  <a:pt x="616521" y="304800"/>
                </a:lnTo>
                <a:lnTo>
                  <a:pt x="690689" y="304800"/>
                </a:lnTo>
                <a:lnTo>
                  <a:pt x="695921" y="309880"/>
                </a:lnTo>
                <a:lnTo>
                  <a:pt x="695921" y="408940"/>
                </a:lnTo>
                <a:lnTo>
                  <a:pt x="690638" y="414020"/>
                </a:lnTo>
                <a:lnTo>
                  <a:pt x="613775" y="414020"/>
                </a:lnTo>
                <a:lnTo>
                  <a:pt x="602145" y="416560"/>
                </a:lnTo>
                <a:lnTo>
                  <a:pt x="573018" y="441960"/>
                </a:lnTo>
                <a:lnTo>
                  <a:pt x="565059" y="469900"/>
                </a:lnTo>
                <a:lnTo>
                  <a:pt x="567287" y="481330"/>
                </a:lnTo>
                <a:lnTo>
                  <a:pt x="572362" y="492760"/>
                </a:lnTo>
                <a:lnTo>
                  <a:pt x="580199" y="501650"/>
                </a:lnTo>
                <a:lnTo>
                  <a:pt x="627938" y="549910"/>
                </a:lnTo>
                <a:lnTo>
                  <a:pt x="630186" y="552450"/>
                </a:lnTo>
                <a:lnTo>
                  <a:pt x="631418" y="554990"/>
                </a:lnTo>
                <a:lnTo>
                  <a:pt x="631456" y="561340"/>
                </a:lnTo>
                <a:lnTo>
                  <a:pt x="630212" y="563880"/>
                </a:lnTo>
                <a:lnTo>
                  <a:pt x="567055" y="627380"/>
                </a:lnTo>
                <a:lnTo>
                  <a:pt x="564807" y="629920"/>
                </a:lnTo>
                <a:lnTo>
                  <a:pt x="561835" y="631190"/>
                </a:lnTo>
                <a:lnTo>
                  <a:pt x="596800" y="631190"/>
                </a:lnTo>
                <a:lnTo>
                  <a:pt x="647657" y="580390"/>
                </a:lnTo>
                <a:lnTo>
                  <a:pt x="653483" y="570230"/>
                </a:lnTo>
                <a:lnTo>
                  <a:pt x="655450" y="556260"/>
                </a:lnTo>
                <a:lnTo>
                  <a:pt x="652405" y="543560"/>
                </a:lnTo>
                <a:lnTo>
                  <a:pt x="645045" y="533400"/>
                </a:lnTo>
                <a:lnTo>
                  <a:pt x="596984" y="485140"/>
                </a:lnTo>
                <a:lnTo>
                  <a:pt x="591176" y="476250"/>
                </a:lnTo>
                <a:lnTo>
                  <a:pt x="616521" y="438150"/>
                </a:lnTo>
                <a:lnTo>
                  <a:pt x="698025" y="435610"/>
                </a:lnTo>
                <a:lnTo>
                  <a:pt x="709456" y="427990"/>
                </a:lnTo>
                <a:lnTo>
                  <a:pt x="717170" y="416560"/>
                </a:lnTo>
                <a:lnTo>
                  <a:pt x="720001" y="402590"/>
                </a:lnTo>
                <a:lnTo>
                  <a:pt x="717208" y="302260"/>
                </a:lnTo>
                <a:lnTo>
                  <a:pt x="709524" y="290830"/>
                </a:lnTo>
                <a:lnTo>
                  <a:pt x="698115" y="283210"/>
                </a:lnTo>
                <a:lnTo>
                  <a:pt x="684149" y="280670"/>
                </a:lnTo>
                <a:lnTo>
                  <a:pt x="606763" y="278130"/>
                </a:lnTo>
                <a:lnTo>
                  <a:pt x="597086" y="270510"/>
                </a:lnTo>
                <a:lnTo>
                  <a:pt x="589346" y="256540"/>
                </a:lnTo>
                <a:lnTo>
                  <a:pt x="590592" y="243840"/>
                </a:lnTo>
                <a:lnTo>
                  <a:pt x="597217" y="233680"/>
                </a:lnTo>
                <a:lnTo>
                  <a:pt x="647663" y="182880"/>
                </a:lnTo>
                <a:lnTo>
                  <a:pt x="653484" y="172720"/>
                </a:lnTo>
                <a:lnTo>
                  <a:pt x="655446" y="158750"/>
                </a:lnTo>
                <a:lnTo>
                  <a:pt x="652387" y="146050"/>
                </a:lnTo>
                <a:lnTo>
                  <a:pt x="645045" y="135890"/>
                </a:lnTo>
                <a:lnTo>
                  <a:pt x="596668" y="87630"/>
                </a:lnTo>
                <a:close/>
              </a:path>
              <a:path w="720090" h="718820">
                <a:moveTo>
                  <a:pt x="364022" y="240030"/>
                </a:moveTo>
                <a:lnTo>
                  <a:pt x="320369" y="247650"/>
                </a:lnTo>
                <a:lnTo>
                  <a:pt x="283977" y="267970"/>
                </a:lnTo>
                <a:lnTo>
                  <a:pt x="257298" y="299720"/>
                </a:lnTo>
                <a:lnTo>
                  <a:pt x="242784" y="337820"/>
                </a:lnTo>
                <a:lnTo>
                  <a:pt x="241073" y="351790"/>
                </a:lnTo>
                <a:lnTo>
                  <a:pt x="241869" y="368300"/>
                </a:lnTo>
                <a:lnTo>
                  <a:pt x="253599" y="410210"/>
                </a:lnTo>
                <a:lnTo>
                  <a:pt x="277311" y="444500"/>
                </a:lnTo>
                <a:lnTo>
                  <a:pt x="310388" y="467360"/>
                </a:lnTo>
                <a:lnTo>
                  <a:pt x="350214" y="478790"/>
                </a:lnTo>
                <a:lnTo>
                  <a:pt x="366221" y="477520"/>
                </a:lnTo>
                <a:lnTo>
                  <a:pt x="409384" y="466090"/>
                </a:lnTo>
                <a:lnTo>
                  <a:pt x="429574" y="454660"/>
                </a:lnTo>
                <a:lnTo>
                  <a:pt x="368450" y="454660"/>
                </a:lnTo>
                <a:lnTo>
                  <a:pt x="352440" y="453390"/>
                </a:lnTo>
                <a:lnTo>
                  <a:pt x="310829" y="439420"/>
                </a:lnTo>
                <a:lnTo>
                  <a:pt x="281112" y="411480"/>
                </a:lnTo>
                <a:lnTo>
                  <a:pt x="266203" y="374650"/>
                </a:lnTo>
                <a:lnTo>
                  <a:pt x="265029" y="360680"/>
                </a:lnTo>
                <a:lnTo>
                  <a:pt x="266129" y="345440"/>
                </a:lnTo>
                <a:lnTo>
                  <a:pt x="281349" y="306070"/>
                </a:lnTo>
                <a:lnTo>
                  <a:pt x="311009" y="278130"/>
                </a:lnTo>
                <a:lnTo>
                  <a:pt x="350693" y="265430"/>
                </a:lnTo>
                <a:lnTo>
                  <a:pt x="432967" y="265430"/>
                </a:lnTo>
                <a:lnTo>
                  <a:pt x="429916" y="262890"/>
                </a:lnTo>
                <a:lnTo>
                  <a:pt x="418264" y="255270"/>
                </a:lnTo>
                <a:lnTo>
                  <a:pt x="405743" y="248920"/>
                </a:lnTo>
                <a:lnTo>
                  <a:pt x="392458" y="245110"/>
                </a:lnTo>
                <a:lnTo>
                  <a:pt x="378516" y="241300"/>
                </a:lnTo>
                <a:lnTo>
                  <a:pt x="364022" y="240030"/>
                </a:lnTo>
                <a:close/>
              </a:path>
              <a:path w="720090" h="718820">
                <a:moveTo>
                  <a:pt x="432967" y="265430"/>
                </a:moveTo>
                <a:lnTo>
                  <a:pt x="366838" y="265430"/>
                </a:lnTo>
                <a:lnTo>
                  <a:pt x="381956" y="269240"/>
                </a:lnTo>
                <a:lnTo>
                  <a:pt x="395946" y="273050"/>
                </a:lnTo>
                <a:lnTo>
                  <a:pt x="430120" y="295910"/>
                </a:lnTo>
                <a:lnTo>
                  <a:pt x="450459" y="330200"/>
                </a:lnTo>
                <a:lnTo>
                  <a:pt x="454971" y="358140"/>
                </a:lnTo>
                <a:lnTo>
                  <a:pt x="454897" y="360680"/>
                </a:lnTo>
                <a:lnTo>
                  <a:pt x="445450" y="401320"/>
                </a:lnTo>
                <a:lnTo>
                  <a:pt x="419833" y="433070"/>
                </a:lnTo>
                <a:lnTo>
                  <a:pt x="382641" y="452120"/>
                </a:lnTo>
                <a:lnTo>
                  <a:pt x="368450" y="454660"/>
                </a:lnTo>
                <a:lnTo>
                  <a:pt x="429574" y="454660"/>
                </a:lnTo>
                <a:lnTo>
                  <a:pt x="460879" y="421640"/>
                </a:lnTo>
                <a:lnTo>
                  <a:pt x="476389" y="384810"/>
                </a:lnTo>
                <a:lnTo>
                  <a:pt x="479092" y="360680"/>
                </a:lnTo>
                <a:lnTo>
                  <a:pt x="479077" y="358140"/>
                </a:lnTo>
                <a:lnTo>
                  <a:pt x="471440" y="317500"/>
                </a:lnTo>
                <a:lnTo>
                  <a:pt x="450190" y="281940"/>
                </a:lnTo>
                <a:lnTo>
                  <a:pt x="440594" y="271780"/>
                </a:lnTo>
                <a:lnTo>
                  <a:pt x="432967" y="265430"/>
                </a:lnTo>
                <a:close/>
              </a:path>
              <a:path w="720090" h="718820">
                <a:moveTo>
                  <a:pt x="199531" y="87630"/>
                </a:moveTo>
                <a:lnTo>
                  <a:pt x="164426" y="87630"/>
                </a:lnTo>
                <a:lnTo>
                  <a:pt x="167398" y="88900"/>
                </a:lnTo>
                <a:lnTo>
                  <a:pt x="169633" y="91440"/>
                </a:lnTo>
                <a:lnTo>
                  <a:pt x="219045" y="140970"/>
                </a:lnTo>
                <a:lnTo>
                  <a:pt x="229467" y="148590"/>
                </a:lnTo>
                <a:lnTo>
                  <a:pt x="241425" y="152400"/>
                </a:lnTo>
                <a:lnTo>
                  <a:pt x="254716" y="154940"/>
                </a:lnTo>
                <a:lnTo>
                  <a:pt x="265097" y="152400"/>
                </a:lnTo>
                <a:lnTo>
                  <a:pt x="279595" y="147320"/>
                </a:lnTo>
                <a:lnTo>
                  <a:pt x="290297" y="139700"/>
                </a:lnTo>
                <a:lnTo>
                  <a:pt x="296544" y="130810"/>
                </a:lnTo>
                <a:lnTo>
                  <a:pt x="246468" y="130810"/>
                </a:lnTo>
                <a:lnTo>
                  <a:pt x="239725" y="127000"/>
                </a:lnTo>
                <a:lnTo>
                  <a:pt x="199531" y="87630"/>
                </a:lnTo>
                <a:close/>
              </a:path>
              <a:path w="720090" h="718820">
                <a:moveTo>
                  <a:pt x="436249" y="24130"/>
                </a:moveTo>
                <a:lnTo>
                  <a:pt x="409587" y="24130"/>
                </a:lnTo>
                <a:lnTo>
                  <a:pt x="414870" y="29210"/>
                </a:lnTo>
                <a:lnTo>
                  <a:pt x="414870" y="35560"/>
                </a:lnTo>
                <a:lnTo>
                  <a:pt x="415306" y="109220"/>
                </a:lnTo>
                <a:lnTo>
                  <a:pt x="434687" y="143510"/>
                </a:lnTo>
                <a:lnTo>
                  <a:pt x="446595" y="149860"/>
                </a:lnTo>
                <a:lnTo>
                  <a:pt x="453085" y="153670"/>
                </a:lnTo>
                <a:lnTo>
                  <a:pt x="459828" y="154940"/>
                </a:lnTo>
                <a:lnTo>
                  <a:pt x="467607" y="154940"/>
                </a:lnTo>
                <a:lnTo>
                  <a:pt x="480362" y="152400"/>
                </a:lnTo>
                <a:lnTo>
                  <a:pt x="492193" y="147320"/>
                </a:lnTo>
                <a:lnTo>
                  <a:pt x="502615" y="139700"/>
                </a:lnTo>
                <a:lnTo>
                  <a:pt x="511369" y="130810"/>
                </a:lnTo>
                <a:lnTo>
                  <a:pt x="462940" y="130810"/>
                </a:lnTo>
                <a:lnTo>
                  <a:pt x="459333" y="129540"/>
                </a:lnTo>
                <a:lnTo>
                  <a:pt x="451048" y="125730"/>
                </a:lnTo>
                <a:lnTo>
                  <a:pt x="442132" y="115570"/>
                </a:lnTo>
                <a:lnTo>
                  <a:pt x="438962" y="102870"/>
                </a:lnTo>
                <a:lnTo>
                  <a:pt x="436249" y="24130"/>
                </a:lnTo>
                <a:close/>
              </a:path>
              <a:path w="720090" h="718820">
                <a:moveTo>
                  <a:pt x="403098" y="0"/>
                </a:moveTo>
                <a:lnTo>
                  <a:pt x="303019" y="2540"/>
                </a:lnTo>
                <a:lnTo>
                  <a:pt x="281051" y="35560"/>
                </a:lnTo>
                <a:lnTo>
                  <a:pt x="280569" y="107950"/>
                </a:lnTo>
                <a:lnTo>
                  <a:pt x="275092" y="120650"/>
                </a:lnTo>
                <a:lnTo>
                  <a:pt x="264223" y="128270"/>
                </a:lnTo>
                <a:lnTo>
                  <a:pt x="260718" y="129540"/>
                </a:lnTo>
                <a:lnTo>
                  <a:pt x="257098" y="130810"/>
                </a:lnTo>
                <a:lnTo>
                  <a:pt x="296544" y="130810"/>
                </a:lnTo>
                <a:lnTo>
                  <a:pt x="298329" y="128270"/>
                </a:lnTo>
                <a:lnTo>
                  <a:pt x="303377" y="116840"/>
                </a:lnTo>
                <a:lnTo>
                  <a:pt x="305130" y="102870"/>
                </a:lnTo>
                <a:lnTo>
                  <a:pt x="305130" y="29210"/>
                </a:lnTo>
                <a:lnTo>
                  <a:pt x="310413" y="24130"/>
                </a:lnTo>
                <a:lnTo>
                  <a:pt x="436249" y="24130"/>
                </a:lnTo>
                <a:lnTo>
                  <a:pt x="436162" y="21590"/>
                </a:lnTo>
                <a:lnTo>
                  <a:pt x="428472" y="10160"/>
                </a:lnTo>
                <a:lnTo>
                  <a:pt x="417061" y="2540"/>
                </a:lnTo>
                <a:lnTo>
                  <a:pt x="403098" y="0"/>
                </a:lnTo>
                <a:close/>
              </a:path>
              <a:path w="720090" h="718820">
                <a:moveTo>
                  <a:pt x="556669" y="64770"/>
                </a:moveTo>
                <a:lnTo>
                  <a:pt x="543904" y="67310"/>
                </a:lnTo>
                <a:lnTo>
                  <a:pt x="533336" y="74930"/>
                </a:lnTo>
                <a:lnTo>
                  <a:pt x="480288" y="127000"/>
                </a:lnTo>
                <a:lnTo>
                  <a:pt x="473544" y="130810"/>
                </a:lnTo>
                <a:lnTo>
                  <a:pt x="511369" y="130810"/>
                </a:lnTo>
                <a:lnTo>
                  <a:pt x="552640" y="88900"/>
                </a:lnTo>
                <a:lnTo>
                  <a:pt x="555586" y="87630"/>
                </a:lnTo>
                <a:lnTo>
                  <a:pt x="596668" y="87630"/>
                </a:lnTo>
                <a:lnTo>
                  <a:pt x="581391" y="72390"/>
                </a:lnTo>
                <a:lnTo>
                  <a:pt x="570508" y="66040"/>
                </a:lnTo>
                <a:lnTo>
                  <a:pt x="556669" y="64770"/>
                </a:lnTo>
                <a:close/>
              </a:path>
            </a:pathLst>
          </a:custGeom>
          <a:solidFill>
            <a:srgbClr val="2926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97300" y="2971309"/>
            <a:ext cx="1650364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Произв</a:t>
            </a:r>
            <a:r>
              <a:rPr sz="1200" spc="-10" dirty="0">
                <a:solidFill>
                  <a:srgbClr val="292665"/>
                </a:solidFill>
                <a:latin typeface="PT Sans"/>
                <a:cs typeface="PT Sans"/>
              </a:rPr>
              <a:t>о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д</a:t>
            </a:r>
            <a:r>
              <a:rPr sz="1200" spc="-20" dirty="0">
                <a:solidFill>
                  <a:srgbClr val="292665"/>
                </a:solidFill>
                <a:latin typeface="PT Sans"/>
                <a:cs typeface="PT Sans"/>
              </a:rPr>
              <a:t>с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тв</a:t>
            </a:r>
            <a:r>
              <a:rPr sz="1200" spc="-15" dirty="0">
                <a:solidFill>
                  <a:srgbClr val="292665"/>
                </a:solidFill>
                <a:latin typeface="PT Sans"/>
                <a:cs typeface="PT Sans"/>
              </a:rPr>
              <a:t>о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,</a:t>
            </a:r>
            <a:r>
              <a:rPr sz="1200" spc="-95" dirty="0">
                <a:solidFill>
                  <a:srgbClr val="292665"/>
                </a:solidFill>
                <a:latin typeface="PT Sans"/>
                <a:cs typeface="PT Sans"/>
              </a:rPr>
              <a:t> 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по</a:t>
            </a:r>
            <a:r>
              <a:rPr sz="1200" spc="-20" dirty="0">
                <a:solidFill>
                  <a:srgbClr val="292665"/>
                </a:solidFill>
                <a:latin typeface="PT Sans"/>
                <a:cs typeface="PT Sans"/>
              </a:rPr>
              <a:t>с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тавка, ШЕФ-монтаж</a:t>
            </a:r>
            <a:endParaRPr sz="1200">
              <a:latin typeface="PT Sans"/>
              <a:cs typeface="PT San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0093" y="1639085"/>
            <a:ext cx="720090" cy="718185"/>
          </a:xfrm>
          <a:custGeom>
            <a:avLst/>
            <a:gdLst/>
            <a:ahLst/>
            <a:cxnLst/>
            <a:rect l="l" t="t" r="r" b="b"/>
            <a:pathLst>
              <a:path w="720090" h="718185">
                <a:moveTo>
                  <a:pt x="90703" y="30491"/>
                </a:moveTo>
                <a:lnTo>
                  <a:pt x="84124" y="30491"/>
                </a:lnTo>
                <a:lnTo>
                  <a:pt x="69598" y="31748"/>
                </a:lnTo>
                <a:lnTo>
                  <a:pt x="31685" y="48858"/>
                </a:lnTo>
                <a:lnTo>
                  <a:pt x="6720" y="81532"/>
                </a:lnTo>
                <a:lnTo>
                  <a:pt x="0" y="563510"/>
                </a:lnTo>
                <a:lnTo>
                  <a:pt x="152" y="564158"/>
                </a:lnTo>
                <a:lnTo>
                  <a:pt x="2171" y="577008"/>
                </a:lnTo>
                <a:lnTo>
                  <a:pt x="19795" y="611198"/>
                </a:lnTo>
                <a:lnTo>
                  <a:pt x="53923" y="634230"/>
                </a:lnTo>
                <a:lnTo>
                  <a:pt x="399275" y="639139"/>
                </a:lnTo>
                <a:lnTo>
                  <a:pt x="337705" y="700721"/>
                </a:lnTo>
                <a:lnTo>
                  <a:pt x="336677" y="705826"/>
                </a:lnTo>
                <a:lnTo>
                  <a:pt x="340398" y="714793"/>
                </a:lnTo>
                <a:lnTo>
                  <a:pt x="344728" y="717688"/>
                </a:lnTo>
                <a:lnTo>
                  <a:pt x="714540" y="717688"/>
                </a:lnTo>
                <a:lnTo>
                  <a:pt x="719912" y="712329"/>
                </a:lnTo>
                <a:lnTo>
                  <a:pt x="719912" y="693800"/>
                </a:lnTo>
                <a:lnTo>
                  <a:pt x="378434" y="693800"/>
                </a:lnTo>
                <a:lnTo>
                  <a:pt x="456974" y="615250"/>
                </a:lnTo>
                <a:lnTo>
                  <a:pt x="81064" y="615250"/>
                </a:lnTo>
                <a:lnTo>
                  <a:pt x="66704" y="613463"/>
                </a:lnTo>
                <a:lnTo>
                  <a:pt x="33534" y="590101"/>
                </a:lnTo>
                <a:lnTo>
                  <a:pt x="23914" y="557960"/>
                </a:lnTo>
                <a:lnTo>
                  <a:pt x="24066" y="556030"/>
                </a:lnTo>
                <a:lnTo>
                  <a:pt x="45945" y="515170"/>
                </a:lnTo>
                <a:lnTo>
                  <a:pt x="70598" y="503033"/>
                </a:lnTo>
                <a:lnTo>
                  <a:pt x="23812" y="503033"/>
                </a:lnTo>
                <a:lnTo>
                  <a:pt x="23812" y="114705"/>
                </a:lnTo>
                <a:lnTo>
                  <a:pt x="25434" y="100725"/>
                </a:lnTo>
                <a:lnTo>
                  <a:pt x="47033" y="67085"/>
                </a:lnTo>
                <a:lnTo>
                  <a:pt x="71972" y="55625"/>
                </a:lnTo>
                <a:lnTo>
                  <a:pt x="96062" y="55625"/>
                </a:lnTo>
                <a:lnTo>
                  <a:pt x="96062" y="35851"/>
                </a:lnTo>
                <a:lnTo>
                  <a:pt x="90703" y="30491"/>
                </a:lnTo>
                <a:close/>
              </a:path>
              <a:path w="720090" h="718185">
                <a:moveTo>
                  <a:pt x="719912" y="376223"/>
                </a:moveTo>
                <a:lnTo>
                  <a:pt x="696010" y="376223"/>
                </a:lnTo>
                <a:lnTo>
                  <a:pt x="696010" y="464222"/>
                </a:lnTo>
                <a:lnTo>
                  <a:pt x="671423" y="464222"/>
                </a:lnTo>
                <a:lnTo>
                  <a:pt x="666064" y="469581"/>
                </a:lnTo>
                <a:lnTo>
                  <a:pt x="666064" y="482764"/>
                </a:lnTo>
                <a:lnTo>
                  <a:pt x="671423" y="488123"/>
                </a:lnTo>
                <a:lnTo>
                  <a:pt x="696010" y="488123"/>
                </a:lnTo>
                <a:lnTo>
                  <a:pt x="696010" y="517003"/>
                </a:lnTo>
                <a:lnTo>
                  <a:pt x="671423" y="517003"/>
                </a:lnTo>
                <a:lnTo>
                  <a:pt x="666064" y="522362"/>
                </a:lnTo>
                <a:lnTo>
                  <a:pt x="666165" y="535634"/>
                </a:lnTo>
                <a:lnTo>
                  <a:pt x="671423" y="540892"/>
                </a:lnTo>
                <a:lnTo>
                  <a:pt x="696010" y="540892"/>
                </a:lnTo>
                <a:lnTo>
                  <a:pt x="696010" y="569759"/>
                </a:lnTo>
                <a:lnTo>
                  <a:pt x="671423" y="569759"/>
                </a:lnTo>
                <a:lnTo>
                  <a:pt x="666064" y="575131"/>
                </a:lnTo>
                <a:lnTo>
                  <a:pt x="666064" y="588313"/>
                </a:lnTo>
                <a:lnTo>
                  <a:pt x="671423" y="593673"/>
                </a:lnTo>
                <a:lnTo>
                  <a:pt x="696010" y="593673"/>
                </a:lnTo>
                <a:lnTo>
                  <a:pt x="696010" y="622540"/>
                </a:lnTo>
                <a:lnTo>
                  <a:pt x="671423" y="622540"/>
                </a:lnTo>
                <a:lnTo>
                  <a:pt x="666064" y="627899"/>
                </a:lnTo>
                <a:lnTo>
                  <a:pt x="666064" y="641069"/>
                </a:lnTo>
                <a:lnTo>
                  <a:pt x="671423" y="646441"/>
                </a:lnTo>
                <a:lnTo>
                  <a:pt x="696010" y="646441"/>
                </a:lnTo>
                <a:lnTo>
                  <a:pt x="696010" y="693800"/>
                </a:lnTo>
                <a:lnTo>
                  <a:pt x="719912" y="693800"/>
                </a:lnTo>
                <a:lnTo>
                  <a:pt x="719912" y="376223"/>
                </a:lnTo>
                <a:close/>
              </a:path>
              <a:path w="720090" h="718185">
                <a:moveTo>
                  <a:pt x="633425" y="504138"/>
                </a:moveTo>
                <a:lnTo>
                  <a:pt x="628662" y="504138"/>
                </a:lnTo>
                <a:lnTo>
                  <a:pt x="625665" y="505382"/>
                </a:lnTo>
                <a:lnTo>
                  <a:pt x="504952" y="626096"/>
                </a:lnTo>
                <a:lnTo>
                  <a:pt x="503936" y="631214"/>
                </a:lnTo>
                <a:lnTo>
                  <a:pt x="507644" y="640180"/>
                </a:lnTo>
                <a:lnTo>
                  <a:pt x="511975" y="643076"/>
                </a:lnTo>
                <a:lnTo>
                  <a:pt x="638454" y="643076"/>
                </a:lnTo>
                <a:lnTo>
                  <a:pt x="643813" y="637716"/>
                </a:lnTo>
                <a:lnTo>
                  <a:pt x="643811" y="619174"/>
                </a:lnTo>
                <a:lnTo>
                  <a:pt x="545668" y="619174"/>
                </a:lnTo>
                <a:lnTo>
                  <a:pt x="619912" y="544930"/>
                </a:lnTo>
                <a:lnTo>
                  <a:pt x="643804" y="544930"/>
                </a:lnTo>
                <a:lnTo>
                  <a:pt x="643801" y="511237"/>
                </a:lnTo>
                <a:lnTo>
                  <a:pt x="640905" y="506906"/>
                </a:lnTo>
                <a:lnTo>
                  <a:pt x="634974" y="504443"/>
                </a:lnTo>
                <a:lnTo>
                  <a:pt x="633425" y="504138"/>
                </a:lnTo>
                <a:close/>
              </a:path>
              <a:path w="720090" h="718185">
                <a:moveTo>
                  <a:pt x="643804" y="544930"/>
                </a:moveTo>
                <a:lnTo>
                  <a:pt x="619912" y="544930"/>
                </a:lnTo>
                <a:lnTo>
                  <a:pt x="619912" y="619174"/>
                </a:lnTo>
                <a:lnTo>
                  <a:pt x="643811" y="619174"/>
                </a:lnTo>
                <a:lnTo>
                  <a:pt x="643804" y="544930"/>
                </a:lnTo>
                <a:close/>
              </a:path>
              <a:path w="720090" h="718185">
                <a:moveTo>
                  <a:pt x="476288" y="569505"/>
                </a:moveTo>
                <a:lnTo>
                  <a:pt x="470674" y="569505"/>
                </a:lnTo>
                <a:lnTo>
                  <a:pt x="467677" y="570749"/>
                </a:lnTo>
                <a:lnTo>
                  <a:pt x="423176" y="615250"/>
                </a:lnTo>
                <a:lnTo>
                  <a:pt x="456974" y="615250"/>
                </a:lnTo>
                <a:lnTo>
                  <a:pt x="486981" y="585240"/>
                </a:lnTo>
                <a:lnTo>
                  <a:pt x="486981" y="577658"/>
                </a:lnTo>
                <a:lnTo>
                  <a:pt x="481787" y="572476"/>
                </a:lnTo>
                <a:lnTo>
                  <a:pt x="481215" y="572007"/>
                </a:lnTo>
                <a:lnTo>
                  <a:pt x="478612" y="570229"/>
                </a:lnTo>
                <a:lnTo>
                  <a:pt x="476288" y="569505"/>
                </a:lnTo>
                <a:close/>
              </a:path>
              <a:path w="720090" h="718185">
                <a:moveTo>
                  <a:pt x="670407" y="169048"/>
                </a:moveTo>
                <a:lnTo>
                  <a:pt x="646506" y="169048"/>
                </a:lnTo>
                <a:lnTo>
                  <a:pt x="646506" y="391921"/>
                </a:lnTo>
                <a:lnTo>
                  <a:pt x="491705" y="546734"/>
                </a:lnTo>
                <a:lnTo>
                  <a:pt x="491705" y="554315"/>
                </a:lnTo>
                <a:lnTo>
                  <a:pt x="496658" y="559268"/>
                </a:lnTo>
                <a:lnTo>
                  <a:pt x="496966" y="559548"/>
                </a:lnTo>
                <a:lnTo>
                  <a:pt x="499376" y="561516"/>
                </a:lnTo>
                <a:lnTo>
                  <a:pt x="502056" y="562469"/>
                </a:lnTo>
                <a:lnTo>
                  <a:pt x="507555" y="562469"/>
                </a:lnTo>
                <a:lnTo>
                  <a:pt x="510235" y="561516"/>
                </a:lnTo>
                <a:lnTo>
                  <a:pt x="512661" y="559535"/>
                </a:lnTo>
                <a:lnTo>
                  <a:pt x="513257" y="558964"/>
                </a:lnTo>
                <a:lnTo>
                  <a:pt x="696010" y="376223"/>
                </a:lnTo>
                <a:lnTo>
                  <a:pt x="719912" y="376223"/>
                </a:lnTo>
                <a:lnTo>
                  <a:pt x="719912" y="368019"/>
                </a:lnTo>
                <a:lnTo>
                  <a:pt x="670407" y="368019"/>
                </a:lnTo>
                <a:lnTo>
                  <a:pt x="670407" y="169048"/>
                </a:lnTo>
                <a:close/>
              </a:path>
              <a:path w="720090" h="718185">
                <a:moveTo>
                  <a:pt x="90703" y="401242"/>
                </a:moveTo>
                <a:lnTo>
                  <a:pt x="77533" y="401242"/>
                </a:lnTo>
                <a:lnTo>
                  <a:pt x="72174" y="406614"/>
                </a:lnTo>
                <a:lnTo>
                  <a:pt x="72174" y="478420"/>
                </a:lnTo>
                <a:lnTo>
                  <a:pt x="59523" y="481203"/>
                </a:lnTo>
                <a:lnTo>
                  <a:pt x="26392" y="500483"/>
                </a:lnTo>
                <a:lnTo>
                  <a:pt x="23812" y="503033"/>
                </a:lnTo>
                <a:lnTo>
                  <a:pt x="70598" y="503033"/>
                </a:lnTo>
                <a:lnTo>
                  <a:pt x="72859" y="502525"/>
                </a:lnTo>
                <a:lnTo>
                  <a:pt x="73710" y="502360"/>
                </a:lnTo>
                <a:lnTo>
                  <a:pt x="75006" y="502157"/>
                </a:lnTo>
                <a:lnTo>
                  <a:pt x="78054" y="501776"/>
                </a:lnTo>
                <a:lnTo>
                  <a:pt x="81076" y="501547"/>
                </a:lnTo>
                <a:lnTo>
                  <a:pt x="90703" y="501471"/>
                </a:lnTo>
                <a:lnTo>
                  <a:pt x="96062" y="496111"/>
                </a:lnTo>
                <a:lnTo>
                  <a:pt x="96062" y="406614"/>
                </a:lnTo>
                <a:lnTo>
                  <a:pt x="90703" y="401242"/>
                </a:lnTo>
                <a:close/>
              </a:path>
              <a:path w="720090" h="718185">
                <a:moveTo>
                  <a:pt x="321741" y="252348"/>
                </a:moveTo>
                <a:lnTo>
                  <a:pt x="315353" y="252348"/>
                </a:lnTo>
                <a:lnTo>
                  <a:pt x="312356" y="253592"/>
                </a:lnTo>
                <a:lnTo>
                  <a:pt x="260515" y="305434"/>
                </a:lnTo>
                <a:lnTo>
                  <a:pt x="260223" y="305751"/>
                </a:lnTo>
                <a:lnTo>
                  <a:pt x="259740" y="306386"/>
                </a:lnTo>
                <a:lnTo>
                  <a:pt x="258953" y="307567"/>
                </a:lnTo>
                <a:lnTo>
                  <a:pt x="260210" y="308240"/>
                </a:lnTo>
                <a:lnTo>
                  <a:pt x="258406" y="308634"/>
                </a:lnTo>
                <a:lnTo>
                  <a:pt x="258000" y="309599"/>
                </a:lnTo>
                <a:lnTo>
                  <a:pt x="223309" y="407943"/>
                </a:lnTo>
                <a:lnTo>
                  <a:pt x="182841" y="407961"/>
                </a:lnTo>
                <a:lnTo>
                  <a:pt x="177482" y="413320"/>
                </a:lnTo>
                <a:lnTo>
                  <a:pt x="177482" y="426503"/>
                </a:lnTo>
                <a:lnTo>
                  <a:pt x="182841" y="431862"/>
                </a:lnTo>
                <a:lnTo>
                  <a:pt x="487527" y="431862"/>
                </a:lnTo>
                <a:lnTo>
                  <a:pt x="492887" y="426503"/>
                </a:lnTo>
                <a:lnTo>
                  <a:pt x="492887" y="413320"/>
                </a:lnTo>
                <a:lnTo>
                  <a:pt x="487527" y="407961"/>
                </a:lnTo>
                <a:lnTo>
                  <a:pt x="280098" y="407961"/>
                </a:lnTo>
                <a:lnTo>
                  <a:pt x="336626" y="387996"/>
                </a:lnTo>
                <a:lnTo>
                  <a:pt x="344741" y="381430"/>
                </a:lnTo>
                <a:lnTo>
                  <a:pt x="283451" y="381430"/>
                </a:lnTo>
                <a:lnTo>
                  <a:pt x="264629" y="362609"/>
                </a:lnTo>
                <a:lnTo>
                  <a:pt x="274218" y="335431"/>
                </a:lnTo>
                <a:lnTo>
                  <a:pt x="308025" y="335431"/>
                </a:lnTo>
                <a:lnTo>
                  <a:pt x="286169" y="313574"/>
                </a:lnTo>
                <a:lnTo>
                  <a:pt x="331660" y="268096"/>
                </a:lnTo>
                <a:lnTo>
                  <a:pt x="331660" y="260514"/>
                </a:lnTo>
                <a:lnTo>
                  <a:pt x="324739" y="253592"/>
                </a:lnTo>
                <a:lnTo>
                  <a:pt x="321741" y="252348"/>
                </a:lnTo>
                <a:close/>
              </a:path>
              <a:path w="720090" h="718185">
                <a:moveTo>
                  <a:pt x="96062" y="55625"/>
                </a:moveTo>
                <a:lnTo>
                  <a:pt x="71972" y="55625"/>
                </a:lnTo>
                <a:lnTo>
                  <a:pt x="72161" y="377697"/>
                </a:lnTo>
                <a:lnTo>
                  <a:pt x="77520" y="383056"/>
                </a:lnTo>
                <a:lnTo>
                  <a:pt x="90703" y="383056"/>
                </a:lnTo>
                <a:lnTo>
                  <a:pt x="96062" y="377697"/>
                </a:lnTo>
                <a:lnTo>
                  <a:pt x="96062" y="169048"/>
                </a:lnTo>
                <a:lnTo>
                  <a:pt x="430695" y="169048"/>
                </a:lnTo>
                <a:lnTo>
                  <a:pt x="454596" y="145147"/>
                </a:lnTo>
                <a:lnTo>
                  <a:pt x="96062" y="145147"/>
                </a:lnTo>
                <a:lnTo>
                  <a:pt x="96062" y="55625"/>
                </a:lnTo>
                <a:close/>
              </a:path>
              <a:path w="720090" h="718185">
                <a:moveTo>
                  <a:pt x="308025" y="335431"/>
                </a:moveTo>
                <a:lnTo>
                  <a:pt x="274218" y="335431"/>
                </a:lnTo>
                <a:lnTo>
                  <a:pt x="310629" y="371842"/>
                </a:lnTo>
                <a:lnTo>
                  <a:pt x="283451" y="381430"/>
                </a:lnTo>
                <a:lnTo>
                  <a:pt x="344741" y="381430"/>
                </a:lnTo>
                <a:lnTo>
                  <a:pt x="366280" y="359891"/>
                </a:lnTo>
                <a:lnTo>
                  <a:pt x="332486" y="359891"/>
                </a:lnTo>
                <a:lnTo>
                  <a:pt x="308025" y="335431"/>
                </a:lnTo>
                <a:close/>
              </a:path>
              <a:path w="720090" h="718185">
                <a:moveTo>
                  <a:pt x="709536" y="335418"/>
                </a:moveTo>
                <a:lnTo>
                  <a:pt x="704730" y="335431"/>
                </a:lnTo>
                <a:lnTo>
                  <a:pt x="701763" y="336663"/>
                </a:lnTo>
                <a:lnTo>
                  <a:pt x="670407" y="368019"/>
                </a:lnTo>
                <a:lnTo>
                  <a:pt x="719912" y="368019"/>
                </a:lnTo>
                <a:lnTo>
                  <a:pt x="719912" y="342518"/>
                </a:lnTo>
                <a:lnTo>
                  <a:pt x="717003" y="338187"/>
                </a:lnTo>
                <a:lnTo>
                  <a:pt x="711073" y="335736"/>
                </a:lnTo>
                <a:lnTo>
                  <a:pt x="709536" y="335418"/>
                </a:lnTo>
                <a:close/>
              </a:path>
              <a:path w="720090" h="718185">
                <a:moveTo>
                  <a:pt x="535884" y="97662"/>
                </a:moveTo>
                <a:lnTo>
                  <a:pt x="502081" y="97662"/>
                </a:lnTo>
                <a:lnTo>
                  <a:pt x="548398" y="143978"/>
                </a:lnTo>
                <a:lnTo>
                  <a:pt x="332486" y="359891"/>
                </a:lnTo>
                <a:lnTo>
                  <a:pt x="366280" y="359891"/>
                </a:lnTo>
                <a:lnTo>
                  <a:pt x="557123" y="169048"/>
                </a:lnTo>
                <a:lnTo>
                  <a:pt x="670407" y="169048"/>
                </a:lnTo>
                <a:lnTo>
                  <a:pt x="670407" y="150519"/>
                </a:lnTo>
                <a:lnTo>
                  <a:pt x="665048" y="145160"/>
                </a:lnTo>
                <a:lnTo>
                  <a:pt x="581025" y="145160"/>
                </a:lnTo>
                <a:lnTo>
                  <a:pt x="599092" y="127087"/>
                </a:lnTo>
                <a:lnTo>
                  <a:pt x="565302" y="127087"/>
                </a:lnTo>
                <a:lnTo>
                  <a:pt x="535884" y="97662"/>
                </a:lnTo>
                <a:close/>
              </a:path>
              <a:path w="720090" h="718185">
                <a:moveTo>
                  <a:pt x="430695" y="169048"/>
                </a:moveTo>
                <a:lnTo>
                  <a:pt x="396887" y="169048"/>
                </a:lnTo>
                <a:lnTo>
                  <a:pt x="336473" y="229475"/>
                </a:lnTo>
                <a:lnTo>
                  <a:pt x="336473" y="237057"/>
                </a:lnTo>
                <a:lnTo>
                  <a:pt x="343395" y="243978"/>
                </a:lnTo>
                <a:lnTo>
                  <a:pt x="346392" y="245210"/>
                </a:lnTo>
                <a:lnTo>
                  <a:pt x="352767" y="245210"/>
                </a:lnTo>
                <a:lnTo>
                  <a:pt x="355765" y="243978"/>
                </a:lnTo>
                <a:lnTo>
                  <a:pt x="430695" y="169048"/>
                </a:lnTo>
                <a:close/>
              </a:path>
              <a:path w="720090" h="718185">
                <a:moveTo>
                  <a:pt x="580094" y="0"/>
                </a:moveTo>
                <a:lnTo>
                  <a:pt x="567266" y="2436"/>
                </a:lnTo>
                <a:lnTo>
                  <a:pt x="556498" y="9455"/>
                </a:lnTo>
                <a:lnTo>
                  <a:pt x="420789" y="145147"/>
                </a:lnTo>
                <a:lnTo>
                  <a:pt x="454596" y="145147"/>
                </a:lnTo>
                <a:lnTo>
                  <a:pt x="502081" y="97662"/>
                </a:lnTo>
                <a:lnTo>
                  <a:pt x="535884" y="97662"/>
                </a:lnTo>
                <a:lnTo>
                  <a:pt x="518985" y="80758"/>
                </a:lnTo>
                <a:lnTo>
                  <a:pt x="536282" y="63460"/>
                </a:lnTo>
                <a:lnTo>
                  <a:pt x="570069" y="63460"/>
                </a:lnTo>
                <a:lnTo>
                  <a:pt x="553173" y="46569"/>
                </a:lnTo>
                <a:lnTo>
                  <a:pt x="574840" y="24891"/>
                </a:lnTo>
                <a:lnTo>
                  <a:pt x="577253" y="23900"/>
                </a:lnTo>
                <a:lnTo>
                  <a:pt x="617616" y="23900"/>
                </a:lnTo>
                <a:lnTo>
                  <a:pt x="603529" y="9816"/>
                </a:lnTo>
                <a:lnTo>
                  <a:pt x="592788" y="2580"/>
                </a:lnTo>
                <a:lnTo>
                  <a:pt x="580094" y="0"/>
                </a:lnTo>
                <a:close/>
              </a:path>
              <a:path w="720090" h="718185">
                <a:moveTo>
                  <a:pt x="570069" y="63460"/>
                </a:moveTo>
                <a:lnTo>
                  <a:pt x="536282" y="63460"/>
                </a:lnTo>
                <a:lnTo>
                  <a:pt x="582599" y="109777"/>
                </a:lnTo>
                <a:lnTo>
                  <a:pt x="565302" y="127087"/>
                </a:lnTo>
                <a:lnTo>
                  <a:pt x="599092" y="127087"/>
                </a:lnTo>
                <a:lnTo>
                  <a:pt x="633286" y="92886"/>
                </a:lnTo>
                <a:lnTo>
                  <a:pt x="599503" y="92886"/>
                </a:lnTo>
                <a:lnTo>
                  <a:pt x="570069" y="63460"/>
                </a:lnTo>
                <a:close/>
              </a:path>
              <a:path w="720090" h="718185">
                <a:moveTo>
                  <a:pt x="617616" y="23900"/>
                </a:moveTo>
                <a:lnTo>
                  <a:pt x="582409" y="23900"/>
                </a:lnTo>
                <a:lnTo>
                  <a:pt x="584822" y="24891"/>
                </a:lnTo>
                <a:lnTo>
                  <a:pt x="623100" y="63168"/>
                </a:lnTo>
                <a:lnTo>
                  <a:pt x="623100" y="69277"/>
                </a:lnTo>
                <a:lnTo>
                  <a:pt x="599503" y="92886"/>
                </a:lnTo>
                <a:lnTo>
                  <a:pt x="633286" y="92886"/>
                </a:lnTo>
                <a:lnTo>
                  <a:pt x="636244" y="89927"/>
                </a:lnTo>
                <a:lnTo>
                  <a:pt x="643473" y="79186"/>
                </a:lnTo>
                <a:lnTo>
                  <a:pt x="646060" y="66492"/>
                </a:lnTo>
                <a:lnTo>
                  <a:pt x="643621" y="53663"/>
                </a:lnTo>
                <a:lnTo>
                  <a:pt x="636612" y="42892"/>
                </a:lnTo>
                <a:lnTo>
                  <a:pt x="617616" y="23900"/>
                </a:lnTo>
                <a:close/>
              </a:path>
            </a:pathLst>
          </a:custGeom>
          <a:solidFill>
            <a:srgbClr val="2926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97300" y="1751629"/>
            <a:ext cx="13634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Проектирование</a:t>
            </a:r>
            <a:endParaRPr sz="1200" dirty="0">
              <a:latin typeface="PT Sans"/>
              <a:cs typeface="PT Sa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550399" y="2128365"/>
            <a:ext cx="0" cy="541655"/>
          </a:xfrm>
          <a:custGeom>
            <a:avLst/>
            <a:gdLst/>
            <a:ahLst/>
            <a:cxnLst/>
            <a:rect l="l" t="t" r="r" b="b"/>
            <a:pathLst>
              <a:path h="541655">
                <a:moveTo>
                  <a:pt x="0" y="0"/>
                </a:moveTo>
                <a:lnTo>
                  <a:pt x="0" y="541083"/>
                </a:lnTo>
              </a:path>
            </a:pathLst>
          </a:custGeom>
          <a:ln w="12700">
            <a:solidFill>
              <a:srgbClr val="2926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03112" y="2618580"/>
            <a:ext cx="94615" cy="51435"/>
          </a:xfrm>
          <a:custGeom>
            <a:avLst/>
            <a:gdLst/>
            <a:ahLst/>
            <a:cxnLst/>
            <a:rect l="l" t="t" r="r" b="b"/>
            <a:pathLst>
              <a:path w="94614" h="51435">
                <a:moveTo>
                  <a:pt x="94576" y="0"/>
                </a:moveTo>
                <a:lnTo>
                  <a:pt x="47282" y="50863"/>
                </a:lnTo>
                <a:lnTo>
                  <a:pt x="0" y="0"/>
                </a:lnTo>
              </a:path>
            </a:pathLst>
          </a:custGeom>
          <a:ln w="12700">
            <a:solidFill>
              <a:srgbClr val="2926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50399" y="3504805"/>
            <a:ext cx="0" cy="541655"/>
          </a:xfrm>
          <a:custGeom>
            <a:avLst/>
            <a:gdLst/>
            <a:ahLst/>
            <a:cxnLst/>
            <a:rect l="l" t="t" r="r" b="b"/>
            <a:pathLst>
              <a:path h="541654">
                <a:moveTo>
                  <a:pt x="0" y="0"/>
                </a:moveTo>
                <a:lnTo>
                  <a:pt x="0" y="541083"/>
                </a:lnTo>
              </a:path>
            </a:pathLst>
          </a:custGeom>
          <a:ln w="12700">
            <a:solidFill>
              <a:srgbClr val="2926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03112" y="3995020"/>
            <a:ext cx="94615" cy="51435"/>
          </a:xfrm>
          <a:custGeom>
            <a:avLst/>
            <a:gdLst/>
            <a:ahLst/>
            <a:cxnLst/>
            <a:rect l="l" t="t" r="r" b="b"/>
            <a:pathLst>
              <a:path w="94614" h="51435">
                <a:moveTo>
                  <a:pt x="94576" y="0"/>
                </a:moveTo>
                <a:lnTo>
                  <a:pt x="47282" y="50863"/>
                </a:lnTo>
                <a:lnTo>
                  <a:pt x="0" y="0"/>
                </a:lnTo>
              </a:path>
            </a:pathLst>
          </a:custGeom>
          <a:ln w="12700">
            <a:solidFill>
              <a:srgbClr val="2926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50399" y="4874828"/>
            <a:ext cx="0" cy="541655"/>
          </a:xfrm>
          <a:custGeom>
            <a:avLst/>
            <a:gdLst/>
            <a:ahLst/>
            <a:cxnLst/>
            <a:rect l="l" t="t" r="r" b="b"/>
            <a:pathLst>
              <a:path h="541654">
                <a:moveTo>
                  <a:pt x="0" y="0"/>
                </a:moveTo>
                <a:lnTo>
                  <a:pt x="0" y="541083"/>
                </a:lnTo>
              </a:path>
            </a:pathLst>
          </a:custGeom>
          <a:ln w="12700">
            <a:solidFill>
              <a:srgbClr val="2926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03112" y="5365045"/>
            <a:ext cx="94615" cy="51435"/>
          </a:xfrm>
          <a:custGeom>
            <a:avLst/>
            <a:gdLst/>
            <a:ahLst/>
            <a:cxnLst/>
            <a:rect l="l" t="t" r="r" b="b"/>
            <a:pathLst>
              <a:path w="94614" h="51435">
                <a:moveTo>
                  <a:pt x="94576" y="0"/>
                </a:moveTo>
                <a:lnTo>
                  <a:pt x="47282" y="50863"/>
                </a:lnTo>
                <a:lnTo>
                  <a:pt x="0" y="0"/>
                </a:lnTo>
              </a:path>
            </a:pathLst>
          </a:custGeom>
          <a:ln w="12700">
            <a:solidFill>
              <a:srgbClr val="2926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 rtl="0"/>
            <a:r>
              <a:rPr kern="1200" dirty="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Преимущества работы с нами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3700" y="3870007"/>
            <a:ext cx="3290481" cy="2352789"/>
          </a:xfrm>
          <a:prstGeom prst="rect">
            <a:avLst/>
          </a:prstGeom>
          <a:ln w="12700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79705" marR="1604645"/>
            <a:r>
              <a:rPr sz="1600" b="1" dirty="0">
                <a:solidFill>
                  <a:srgbClr val="292665"/>
                </a:solidFill>
                <a:latin typeface="PT Sans"/>
              </a:rPr>
              <a:t>Быстрый возврат инвестиций</a:t>
            </a:r>
          </a:p>
          <a:p>
            <a:pPr marL="179705" marR="1059180">
              <a:spcBef>
                <a:spcPts val="445"/>
              </a:spcBef>
            </a:pPr>
            <a:r>
              <a:rPr sz="1000" dirty="0">
                <a:solidFill>
                  <a:srgbClr val="292665"/>
                </a:solidFill>
                <a:latin typeface="PT Sans"/>
              </a:rPr>
              <a:t>Мы предлагаем целый спектр решений и разработок в </a:t>
            </a:r>
            <a:r>
              <a:rPr sz="1000" dirty="0" err="1">
                <a:solidFill>
                  <a:srgbClr val="292665"/>
                </a:solidFill>
                <a:latin typeface="PT Sans"/>
              </a:rPr>
              <a:t>области</a:t>
            </a:r>
            <a:r>
              <a:rPr sz="1000" dirty="0">
                <a:solidFill>
                  <a:srgbClr val="292665"/>
                </a:solidFill>
                <a:latin typeface="PT Sans"/>
              </a:rPr>
              <a:t> автоматизации технологи-</a:t>
            </a:r>
          </a:p>
          <a:p>
            <a:pPr marL="179705" marR="188595"/>
            <a:r>
              <a:rPr sz="1000" dirty="0">
                <a:solidFill>
                  <a:srgbClr val="292665"/>
                </a:solidFill>
                <a:latin typeface="PT Sans"/>
              </a:rPr>
              <a:t>ческих процессов. Средний срок окупаемости внедрения наших систем — 1 год. Мы готовы предложить вам высококачественные готовые решения именно для вашего производства по оптимальной цене.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70350" y="3876357"/>
            <a:ext cx="3157920" cy="2340610"/>
          </a:xfrm>
          <a:prstGeom prst="rect">
            <a:avLst/>
          </a:prstGeom>
          <a:ln w="12700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79705" marR="1203325">
              <a:lnSpc>
                <a:spcPct val="100000"/>
              </a:lnSpc>
            </a:pPr>
            <a:r>
              <a:rPr sz="1600" b="1" dirty="0">
                <a:solidFill>
                  <a:srgbClr val="292665"/>
                </a:solidFill>
                <a:latin typeface="PT Sans"/>
              </a:rPr>
              <a:t>Надежные и </a:t>
            </a:r>
            <a:r>
              <a:rPr sz="1600" b="1" dirty="0" err="1">
                <a:solidFill>
                  <a:srgbClr val="292665"/>
                </a:solidFill>
                <a:latin typeface="PT Sans"/>
              </a:rPr>
              <a:t>проверенные</a:t>
            </a:r>
            <a:r>
              <a:rPr sz="1600" b="1" dirty="0">
                <a:solidFill>
                  <a:srgbClr val="292665"/>
                </a:solidFill>
                <a:latin typeface="PT Sans"/>
              </a:rPr>
              <a:t> </a:t>
            </a:r>
            <a:r>
              <a:rPr sz="1600" b="1" dirty="0" err="1">
                <a:solidFill>
                  <a:srgbClr val="292665"/>
                </a:solidFill>
                <a:latin typeface="PT Sans"/>
              </a:rPr>
              <a:t>решения</a:t>
            </a:r>
            <a:endParaRPr sz="1600" b="1" dirty="0">
              <a:solidFill>
                <a:srgbClr val="292665"/>
              </a:solidFill>
              <a:latin typeface="PT Sans"/>
            </a:endParaRPr>
          </a:p>
          <a:p>
            <a:pPr marL="179705">
              <a:lnSpc>
                <a:spcPct val="100000"/>
              </a:lnSpc>
              <a:spcBef>
                <a:spcPts val="445"/>
              </a:spcBef>
            </a:pPr>
            <a:r>
              <a:rPr sz="1000" dirty="0">
                <a:solidFill>
                  <a:srgbClr val="292665"/>
                </a:solidFill>
                <a:latin typeface="PT Sans"/>
              </a:rPr>
              <a:t>Работаем только с прове-</a:t>
            </a:r>
          </a:p>
          <a:p>
            <a:pPr marL="179705" marR="196850">
              <a:lnSpc>
                <a:spcPct val="100000"/>
              </a:lnSpc>
            </a:pPr>
            <a:r>
              <a:rPr sz="1000" dirty="0">
                <a:solidFill>
                  <a:srgbClr val="292665"/>
                </a:solidFill>
                <a:latin typeface="PT Sans"/>
              </a:rPr>
              <a:t>ренными производителями и поставщиками комплектующих для систем автоматизации: Siemens, Schneider, Omron, ProLeiT и пр. Все программные решения, которые </a:t>
            </a:r>
            <a:r>
              <a:rPr sz="1000" dirty="0" err="1">
                <a:solidFill>
                  <a:srgbClr val="292665"/>
                </a:solidFill>
                <a:latin typeface="PT Sans"/>
              </a:rPr>
              <a:t>мы</a:t>
            </a:r>
            <a:r>
              <a:rPr sz="1000" dirty="0">
                <a:solidFill>
                  <a:srgbClr val="292665"/>
                </a:solidFill>
                <a:latin typeface="PT Sans"/>
              </a:rPr>
              <a:t> </a:t>
            </a:r>
            <a:r>
              <a:rPr sz="1000" dirty="0" err="1">
                <a:solidFill>
                  <a:srgbClr val="292665"/>
                </a:solidFill>
                <a:latin typeface="PT Sans"/>
              </a:rPr>
              <a:t>применяем</a:t>
            </a:r>
            <a:r>
              <a:rPr sz="1000" dirty="0">
                <a:solidFill>
                  <a:srgbClr val="292665"/>
                </a:solidFill>
                <a:latin typeface="PT Sans"/>
              </a:rPr>
              <a:t>, проходят тестирование на производствен- ных эмуляторах.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863999" y="1350022"/>
            <a:ext cx="3157920" cy="2340598"/>
          </a:xfrm>
          <a:prstGeom prst="rect">
            <a:avLst/>
          </a:prstGeom>
          <a:ln w="12700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79705" marR="1604645">
              <a:lnSpc>
                <a:spcPct val="100000"/>
              </a:lnSpc>
            </a:pPr>
            <a:r>
              <a:rPr sz="1600" b="1" dirty="0">
                <a:solidFill>
                  <a:srgbClr val="292665"/>
                </a:solidFill>
                <a:latin typeface="PT Sans"/>
              </a:rPr>
              <a:t>Большой </a:t>
            </a:r>
            <a:r>
              <a:rPr sz="1600" b="1" dirty="0" err="1">
                <a:solidFill>
                  <a:srgbClr val="292665"/>
                </a:solidFill>
                <a:latin typeface="PT Sans"/>
              </a:rPr>
              <a:t>опыт</a:t>
            </a:r>
            <a:r>
              <a:rPr sz="1600" b="1" dirty="0">
                <a:solidFill>
                  <a:srgbClr val="292665"/>
                </a:solidFill>
                <a:latin typeface="PT Sans"/>
              </a:rPr>
              <a:t> </a:t>
            </a:r>
            <a:r>
              <a:rPr sz="1600" b="1" dirty="0" err="1">
                <a:solidFill>
                  <a:srgbClr val="292665"/>
                </a:solidFill>
                <a:latin typeface="PT Sans"/>
              </a:rPr>
              <a:t>работы</a:t>
            </a:r>
            <a:endParaRPr sz="1600" b="1" dirty="0">
              <a:solidFill>
                <a:srgbClr val="292665"/>
              </a:solidFill>
              <a:latin typeface="PT Sans"/>
            </a:endParaRPr>
          </a:p>
          <a:p>
            <a:pPr marL="179705" marR="1276350">
              <a:lnSpc>
                <a:spcPct val="100000"/>
              </a:lnSpc>
              <a:spcBef>
                <a:spcPts val="445"/>
              </a:spcBef>
            </a:pPr>
            <a:r>
              <a:rPr sz="1000" dirty="0">
                <a:solidFill>
                  <a:srgbClr val="292665"/>
                </a:solidFill>
                <a:latin typeface="PT Sans"/>
              </a:rPr>
              <a:t>Мы помогаем </a:t>
            </a:r>
            <a:r>
              <a:rPr sz="1000" dirty="0" err="1">
                <a:solidFill>
                  <a:srgbClr val="292665"/>
                </a:solidFill>
                <a:latin typeface="PT Sans"/>
              </a:rPr>
              <a:t>нашим</a:t>
            </a:r>
            <a:r>
              <a:rPr sz="1000" dirty="0">
                <a:solidFill>
                  <a:srgbClr val="292665"/>
                </a:solidFill>
                <a:latin typeface="PT Sans"/>
              </a:rPr>
              <a:t> </a:t>
            </a:r>
            <a:r>
              <a:rPr sz="1000" dirty="0" err="1">
                <a:solidFill>
                  <a:srgbClr val="292665"/>
                </a:solidFill>
                <a:latin typeface="PT Sans"/>
              </a:rPr>
              <a:t>клиентам</a:t>
            </a:r>
            <a:r>
              <a:rPr sz="1000" dirty="0">
                <a:solidFill>
                  <a:srgbClr val="292665"/>
                </a:solidFill>
                <a:latin typeface="PT Sans"/>
              </a:rPr>
              <a:t> оптимизировать </a:t>
            </a:r>
            <a:r>
              <a:rPr sz="1000" dirty="0" err="1">
                <a:solidFill>
                  <a:srgbClr val="292665"/>
                </a:solidFill>
                <a:latin typeface="PT Sans"/>
              </a:rPr>
              <a:t>производство</a:t>
            </a:r>
            <a:r>
              <a:rPr sz="1000" dirty="0">
                <a:solidFill>
                  <a:srgbClr val="292665"/>
                </a:solidFill>
                <a:latin typeface="PT Sans"/>
              </a:rPr>
              <a:t> и</a:t>
            </a:r>
            <a:r>
              <a:rPr lang="ru-RU" sz="1000" dirty="0">
                <a:solidFill>
                  <a:srgbClr val="292665"/>
                </a:solidFill>
                <a:latin typeface="PT Sans"/>
              </a:rPr>
              <a:t> </a:t>
            </a:r>
            <a:r>
              <a:rPr sz="1000" dirty="0" err="1">
                <a:solidFill>
                  <a:srgbClr val="292665"/>
                </a:solidFill>
                <a:latin typeface="PT Sans"/>
              </a:rPr>
              <a:t>сокращать</a:t>
            </a:r>
            <a:r>
              <a:rPr lang="ru-RU" sz="1000" dirty="0">
                <a:solidFill>
                  <a:srgbClr val="292665"/>
                </a:solidFill>
                <a:latin typeface="PT Sans"/>
              </a:rPr>
              <a:t> </a:t>
            </a:r>
            <a:r>
              <a:rPr sz="1000" dirty="0" err="1">
                <a:solidFill>
                  <a:srgbClr val="292665"/>
                </a:solidFill>
                <a:latin typeface="PT Sans"/>
              </a:rPr>
              <a:t>производственные</a:t>
            </a:r>
            <a:r>
              <a:rPr sz="1000" dirty="0">
                <a:solidFill>
                  <a:srgbClr val="292665"/>
                </a:solidFill>
                <a:latin typeface="PT Sans"/>
              </a:rPr>
              <a:t> издержки уже более 12 лет. Имеем опыт работы в различных отраслях производства, в каждой из которых добились высоких результатов.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3700" y="1356360"/>
            <a:ext cx="3290685" cy="2334260"/>
          </a:xfrm>
          <a:prstGeom prst="rect">
            <a:avLst/>
          </a:prstGeom>
          <a:ln w="12700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79705" marR="1604645">
              <a:lnSpc>
                <a:spcPct val="100000"/>
              </a:lnSpc>
            </a:pPr>
            <a:r>
              <a:rPr sz="1600" b="1" dirty="0" err="1">
                <a:solidFill>
                  <a:srgbClr val="292665"/>
                </a:solidFill>
                <a:latin typeface="PT Sans"/>
              </a:rPr>
              <a:t>Собственн</a:t>
            </a:r>
            <a:r>
              <a:rPr lang="ru-RU" sz="1600" b="1" dirty="0">
                <a:solidFill>
                  <a:srgbClr val="292665"/>
                </a:solidFill>
                <a:latin typeface="PT Sans"/>
              </a:rPr>
              <a:t>ы</a:t>
            </a:r>
            <a:r>
              <a:rPr sz="1600" b="1" dirty="0">
                <a:solidFill>
                  <a:srgbClr val="292665"/>
                </a:solidFill>
                <a:latin typeface="PT Sans"/>
              </a:rPr>
              <a:t>е разработки</a:t>
            </a:r>
          </a:p>
          <a:p>
            <a:pPr marL="179705" marR="1096010">
              <a:lnSpc>
                <a:spcPct val="100000"/>
              </a:lnSpc>
              <a:spcBef>
                <a:spcPts val="445"/>
              </a:spcBef>
            </a:pPr>
            <a:r>
              <a:rPr sz="1000" dirty="0">
                <a:solidFill>
                  <a:srgbClr val="292665"/>
                </a:solidFill>
                <a:latin typeface="PT Sans"/>
              </a:rPr>
              <a:t>Мы не только используем готовые SCADA системы веду- щих производителей – WinCC,</a:t>
            </a:r>
          </a:p>
          <a:p>
            <a:pPr marL="179705" marR="190500">
              <a:lnSpc>
                <a:spcPct val="100000"/>
              </a:lnSpc>
            </a:pPr>
            <a:r>
              <a:rPr sz="1000" dirty="0">
                <a:solidFill>
                  <a:srgbClr val="292665"/>
                </a:solidFill>
                <a:latin typeface="PT Sans"/>
              </a:rPr>
              <a:t>PCS 7, Wonderware, ProLeiT, но и применяем собственные разработки. Это позволяет зна- чительно сократить расходы на внедрение си- стем управления и обеспечить значительную гибкость настройки именно под ваши задачи.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81645" y="4711178"/>
            <a:ext cx="2964180" cy="1504315"/>
          </a:xfrm>
          <a:prstGeom prst="rect">
            <a:avLst/>
          </a:prstGeom>
          <a:ln w="12700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066800" marR="246379"/>
            <a:r>
              <a:rPr sz="1600" b="1" dirty="0" err="1">
                <a:solidFill>
                  <a:srgbClr val="292665"/>
                </a:solidFill>
                <a:latin typeface="PT Sans"/>
              </a:rPr>
              <a:t>Специальное</a:t>
            </a:r>
            <a:r>
              <a:rPr sz="1600" b="1" dirty="0">
                <a:solidFill>
                  <a:srgbClr val="292665"/>
                </a:solidFill>
                <a:latin typeface="PT Sans"/>
              </a:rPr>
              <a:t> </a:t>
            </a:r>
            <a:r>
              <a:rPr sz="1600" b="1" dirty="0" err="1">
                <a:solidFill>
                  <a:srgbClr val="292665"/>
                </a:solidFill>
                <a:latin typeface="PT Sans"/>
              </a:rPr>
              <a:t>программно-аппаратное</a:t>
            </a:r>
            <a:r>
              <a:rPr sz="1600" b="1" dirty="0">
                <a:solidFill>
                  <a:srgbClr val="292665"/>
                </a:solidFill>
                <a:latin typeface="PT Sans"/>
              </a:rPr>
              <a:t> решение по сбору данных с машин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199567" y="3034244"/>
            <a:ext cx="2964180" cy="1504315"/>
          </a:xfrm>
          <a:prstGeom prst="rect">
            <a:avLst/>
          </a:prstGeom>
          <a:ln w="12700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066800">
              <a:lnSpc>
                <a:spcPct val="100000"/>
              </a:lnSpc>
            </a:pPr>
            <a:r>
              <a:rPr sz="1600" b="1" dirty="0">
                <a:solidFill>
                  <a:srgbClr val="292665"/>
                </a:solidFill>
                <a:latin typeface="PT Sans"/>
              </a:rPr>
              <a:t>Сервис 24/7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179748" y="1356360"/>
            <a:ext cx="2983999" cy="1504315"/>
          </a:xfrm>
          <a:prstGeom prst="rect">
            <a:avLst/>
          </a:prstGeom>
          <a:ln w="12700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066800" marR="208279">
              <a:lnSpc>
                <a:spcPct val="100000"/>
              </a:lnSpc>
            </a:pPr>
            <a:r>
              <a:rPr sz="1600" b="1" dirty="0" err="1">
                <a:solidFill>
                  <a:srgbClr val="292665"/>
                </a:solidFill>
                <a:latin typeface="PT Sans"/>
              </a:rPr>
              <a:t>Собственное</a:t>
            </a:r>
            <a:r>
              <a:rPr sz="1600" b="1" dirty="0">
                <a:solidFill>
                  <a:srgbClr val="292665"/>
                </a:solidFill>
                <a:latin typeface="PT Sans"/>
              </a:rPr>
              <a:t> </a:t>
            </a:r>
            <a:r>
              <a:rPr sz="1600" b="1" dirty="0" err="1">
                <a:solidFill>
                  <a:srgbClr val="292665"/>
                </a:solidFill>
                <a:latin typeface="PT Sans"/>
              </a:rPr>
              <a:t>производство</a:t>
            </a:r>
            <a:r>
              <a:rPr sz="1600" b="1" dirty="0">
                <a:solidFill>
                  <a:srgbClr val="292665"/>
                </a:solidFill>
                <a:latin typeface="PT Sans"/>
              </a:rPr>
              <a:t> шкафов управления</a:t>
            </a:r>
          </a:p>
        </p:txBody>
      </p:sp>
      <p:sp>
        <p:nvSpPr>
          <p:cNvPr id="10" name="object 10"/>
          <p:cNvSpPr/>
          <p:nvPr/>
        </p:nvSpPr>
        <p:spPr>
          <a:xfrm>
            <a:off x="2790348" y="1559643"/>
            <a:ext cx="720090" cy="661035"/>
          </a:xfrm>
          <a:custGeom>
            <a:avLst/>
            <a:gdLst/>
            <a:ahLst/>
            <a:cxnLst/>
            <a:rect l="l" t="t" r="r" b="b"/>
            <a:pathLst>
              <a:path w="720089" h="661035">
                <a:moveTo>
                  <a:pt x="260413" y="556933"/>
                </a:moveTo>
                <a:lnTo>
                  <a:pt x="222377" y="556933"/>
                </a:lnTo>
                <a:lnTo>
                  <a:pt x="222377" y="622681"/>
                </a:lnTo>
                <a:lnTo>
                  <a:pt x="163080" y="622681"/>
                </a:lnTo>
                <a:lnTo>
                  <a:pt x="163080" y="660717"/>
                </a:lnTo>
                <a:lnTo>
                  <a:pt x="556933" y="660717"/>
                </a:lnTo>
                <a:lnTo>
                  <a:pt x="556933" y="622706"/>
                </a:lnTo>
                <a:lnTo>
                  <a:pt x="260413" y="622706"/>
                </a:lnTo>
                <a:lnTo>
                  <a:pt x="260413" y="556933"/>
                </a:lnTo>
                <a:close/>
              </a:path>
              <a:path w="720089" h="661035">
                <a:moveTo>
                  <a:pt x="497611" y="556933"/>
                </a:moveTo>
                <a:lnTo>
                  <a:pt x="459587" y="556933"/>
                </a:lnTo>
                <a:lnTo>
                  <a:pt x="459587" y="622706"/>
                </a:lnTo>
                <a:lnTo>
                  <a:pt x="556933" y="622706"/>
                </a:lnTo>
                <a:lnTo>
                  <a:pt x="497611" y="622681"/>
                </a:lnTo>
                <a:lnTo>
                  <a:pt x="497611" y="556933"/>
                </a:lnTo>
                <a:close/>
              </a:path>
              <a:path w="720089" h="661035">
                <a:moveTo>
                  <a:pt x="720001" y="0"/>
                </a:moveTo>
                <a:lnTo>
                  <a:pt x="0" y="0"/>
                </a:lnTo>
                <a:lnTo>
                  <a:pt x="0" y="556933"/>
                </a:lnTo>
                <a:lnTo>
                  <a:pt x="720001" y="556933"/>
                </a:lnTo>
                <a:lnTo>
                  <a:pt x="720001" y="518909"/>
                </a:lnTo>
                <a:lnTo>
                  <a:pt x="38011" y="518909"/>
                </a:lnTo>
                <a:lnTo>
                  <a:pt x="38011" y="467982"/>
                </a:lnTo>
                <a:lnTo>
                  <a:pt x="720001" y="467982"/>
                </a:lnTo>
                <a:lnTo>
                  <a:pt x="720001" y="429945"/>
                </a:lnTo>
                <a:lnTo>
                  <a:pt x="38011" y="429945"/>
                </a:lnTo>
                <a:lnTo>
                  <a:pt x="38011" y="38023"/>
                </a:lnTo>
                <a:lnTo>
                  <a:pt x="720001" y="38023"/>
                </a:lnTo>
                <a:lnTo>
                  <a:pt x="720001" y="0"/>
                </a:lnTo>
                <a:close/>
              </a:path>
              <a:path w="720089" h="661035">
                <a:moveTo>
                  <a:pt x="720001" y="467982"/>
                </a:moveTo>
                <a:lnTo>
                  <a:pt x="681964" y="467982"/>
                </a:lnTo>
                <a:lnTo>
                  <a:pt x="681964" y="518909"/>
                </a:lnTo>
                <a:lnTo>
                  <a:pt x="720001" y="518909"/>
                </a:lnTo>
                <a:lnTo>
                  <a:pt x="720001" y="467982"/>
                </a:lnTo>
                <a:close/>
              </a:path>
              <a:path w="720089" h="661035">
                <a:moveTo>
                  <a:pt x="720001" y="38023"/>
                </a:moveTo>
                <a:lnTo>
                  <a:pt x="681964" y="38023"/>
                </a:lnTo>
                <a:lnTo>
                  <a:pt x="681964" y="429945"/>
                </a:lnTo>
                <a:lnTo>
                  <a:pt x="720001" y="429945"/>
                </a:lnTo>
                <a:lnTo>
                  <a:pt x="720001" y="38023"/>
                </a:lnTo>
                <a:close/>
              </a:path>
              <a:path w="720089" h="661035">
                <a:moveTo>
                  <a:pt x="212026" y="245325"/>
                </a:moveTo>
                <a:lnTo>
                  <a:pt x="149682" y="401358"/>
                </a:lnTo>
                <a:lnTo>
                  <a:pt x="184988" y="415442"/>
                </a:lnTo>
                <a:lnTo>
                  <a:pt x="247345" y="259410"/>
                </a:lnTo>
                <a:lnTo>
                  <a:pt x="212026" y="245325"/>
                </a:lnTo>
                <a:close/>
              </a:path>
              <a:path w="720089" h="661035">
                <a:moveTo>
                  <a:pt x="119735" y="262064"/>
                </a:moveTo>
                <a:lnTo>
                  <a:pt x="51435" y="330365"/>
                </a:lnTo>
                <a:lnTo>
                  <a:pt x="119735" y="398640"/>
                </a:lnTo>
                <a:lnTo>
                  <a:pt x="146596" y="371767"/>
                </a:lnTo>
                <a:lnTo>
                  <a:pt x="105219" y="330365"/>
                </a:lnTo>
                <a:lnTo>
                  <a:pt x="146596" y="288937"/>
                </a:lnTo>
                <a:lnTo>
                  <a:pt x="119735" y="262064"/>
                </a:lnTo>
                <a:close/>
              </a:path>
              <a:path w="720089" h="661035">
                <a:moveTo>
                  <a:pt x="277291" y="262064"/>
                </a:moveTo>
                <a:lnTo>
                  <a:pt x="250393" y="288937"/>
                </a:lnTo>
                <a:lnTo>
                  <a:pt x="291820" y="330365"/>
                </a:lnTo>
                <a:lnTo>
                  <a:pt x="250393" y="371767"/>
                </a:lnTo>
                <a:lnTo>
                  <a:pt x="277291" y="398640"/>
                </a:lnTo>
                <a:lnTo>
                  <a:pt x="345592" y="330365"/>
                </a:lnTo>
                <a:lnTo>
                  <a:pt x="277291" y="262064"/>
                </a:lnTo>
                <a:close/>
              </a:path>
              <a:path w="720089" h="661035">
                <a:moveTo>
                  <a:pt x="645871" y="355815"/>
                </a:moveTo>
                <a:lnTo>
                  <a:pt x="355815" y="355815"/>
                </a:lnTo>
                <a:lnTo>
                  <a:pt x="355815" y="393827"/>
                </a:lnTo>
                <a:lnTo>
                  <a:pt x="645871" y="393827"/>
                </a:lnTo>
                <a:lnTo>
                  <a:pt x="645871" y="355815"/>
                </a:lnTo>
                <a:close/>
              </a:path>
              <a:path w="720089" h="661035">
                <a:moveTo>
                  <a:pt x="645871" y="281711"/>
                </a:moveTo>
                <a:lnTo>
                  <a:pt x="459587" y="281711"/>
                </a:lnTo>
                <a:lnTo>
                  <a:pt x="459587" y="319722"/>
                </a:lnTo>
                <a:lnTo>
                  <a:pt x="645871" y="319722"/>
                </a:lnTo>
                <a:lnTo>
                  <a:pt x="645871" y="281711"/>
                </a:lnTo>
                <a:close/>
              </a:path>
              <a:path w="720089" h="661035">
                <a:moveTo>
                  <a:pt x="467969" y="207556"/>
                </a:moveTo>
                <a:lnTo>
                  <a:pt x="281698" y="207556"/>
                </a:lnTo>
                <a:lnTo>
                  <a:pt x="281698" y="245579"/>
                </a:lnTo>
                <a:lnTo>
                  <a:pt x="467969" y="245579"/>
                </a:lnTo>
                <a:lnTo>
                  <a:pt x="467969" y="207556"/>
                </a:lnTo>
                <a:close/>
              </a:path>
              <a:path w="720089" h="661035">
                <a:moveTo>
                  <a:pt x="645896" y="207556"/>
                </a:moveTo>
                <a:lnTo>
                  <a:pt x="489267" y="207556"/>
                </a:lnTo>
                <a:lnTo>
                  <a:pt x="489267" y="245579"/>
                </a:lnTo>
                <a:lnTo>
                  <a:pt x="645896" y="245579"/>
                </a:lnTo>
                <a:lnTo>
                  <a:pt x="645896" y="207556"/>
                </a:lnTo>
                <a:close/>
              </a:path>
              <a:path w="720089" h="661035">
                <a:moveTo>
                  <a:pt x="304863" y="133451"/>
                </a:moveTo>
                <a:lnTo>
                  <a:pt x="74129" y="133451"/>
                </a:lnTo>
                <a:lnTo>
                  <a:pt x="74129" y="171475"/>
                </a:lnTo>
                <a:lnTo>
                  <a:pt x="304863" y="171475"/>
                </a:lnTo>
                <a:lnTo>
                  <a:pt x="304863" y="133451"/>
                </a:lnTo>
                <a:close/>
              </a:path>
              <a:path w="720089" h="661035">
                <a:moveTo>
                  <a:pt x="393839" y="133451"/>
                </a:moveTo>
                <a:lnTo>
                  <a:pt x="326161" y="133451"/>
                </a:lnTo>
                <a:lnTo>
                  <a:pt x="326161" y="171475"/>
                </a:lnTo>
                <a:lnTo>
                  <a:pt x="393839" y="171475"/>
                </a:lnTo>
                <a:lnTo>
                  <a:pt x="393839" y="133451"/>
                </a:lnTo>
                <a:close/>
              </a:path>
              <a:path w="720089" h="661035">
                <a:moveTo>
                  <a:pt x="645871" y="133451"/>
                </a:moveTo>
                <a:lnTo>
                  <a:pt x="415112" y="133451"/>
                </a:lnTo>
                <a:lnTo>
                  <a:pt x="415112" y="171475"/>
                </a:lnTo>
                <a:lnTo>
                  <a:pt x="645871" y="171475"/>
                </a:lnTo>
                <a:lnTo>
                  <a:pt x="645871" y="133451"/>
                </a:lnTo>
                <a:close/>
              </a:path>
              <a:path w="720089" h="661035">
                <a:moveTo>
                  <a:pt x="423494" y="59309"/>
                </a:moveTo>
                <a:lnTo>
                  <a:pt x="340982" y="59309"/>
                </a:lnTo>
                <a:lnTo>
                  <a:pt x="340982" y="97320"/>
                </a:lnTo>
                <a:lnTo>
                  <a:pt x="423494" y="97320"/>
                </a:lnTo>
                <a:lnTo>
                  <a:pt x="423494" y="59309"/>
                </a:lnTo>
                <a:close/>
              </a:path>
              <a:path w="720089" h="661035">
                <a:moveTo>
                  <a:pt x="645896" y="59309"/>
                </a:moveTo>
                <a:lnTo>
                  <a:pt x="444779" y="59309"/>
                </a:lnTo>
                <a:lnTo>
                  <a:pt x="444779" y="97320"/>
                </a:lnTo>
                <a:lnTo>
                  <a:pt x="645896" y="97320"/>
                </a:lnTo>
                <a:lnTo>
                  <a:pt x="645896" y="59309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01632" y="1524232"/>
            <a:ext cx="585470" cy="716280"/>
          </a:xfrm>
          <a:custGeom>
            <a:avLst/>
            <a:gdLst/>
            <a:ahLst/>
            <a:cxnLst/>
            <a:rect l="l" t="t" r="r" b="b"/>
            <a:pathLst>
              <a:path w="585470" h="716280">
                <a:moveTo>
                  <a:pt x="335795" y="523443"/>
                </a:moveTo>
                <a:lnTo>
                  <a:pt x="291934" y="523443"/>
                </a:lnTo>
                <a:lnTo>
                  <a:pt x="402983" y="716152"/>
                </a:lnTo>
                <a:lnTo>
                  <a:pt x="446305" y="639457"/>
                </a:lnTo>
                <a:lnTo>
                  <a:pt x="402640" y="639457"/>
                </a:lnTo>
                <a:lnTo>
                  <a:pt x="335795" y="523443"/>
                </a:lnTo>
                <a:close/>
              </a:path>
              <a:path w="585470" h="716280">
                <a:moveTo>
                  <a:pt x="207378" y="0"/>
                </a:moveTo>
                <a:lnTo>
                  <a:pt x="162179" y="82588"/>
                </a:lnTo>
                <a:lnTo>
                  <a:pt x="161861" y="83083"/>
                </a:lnTo>
                <a:lnTo>
                  <a:pt x="68859" y="100634"/>
                </a:lnTo>
                <a:lnTo>
                  <a:pt x="80848" y="194043"/>
                </a:lnTo>
                <a:lnTo>
                  <a:pt x="80848" y="194602"/>
                </a:lnTo>
                <a:lnTo>
                  <a:pt x="15963" y="263461"/>
                </a:lnTo>
                <a:lnTo>
                  <a:pt x="80556" y="331977"/>
                </a:lnTo>
                <a:lnTo>
                  <a:pt x="80815" y="332320"/>
                </a:lnTo>
                <a:lnTo>
                  <a:pt x="80854" y="332892"/>
                </a:lnTo>
                <a:lnTo>
                  <a:pt x="68846" y="426288"/>
                </a:lnTo>
                <a:lnTo>
                  <a:pt x="102628" y="432663"/>
                </a:lnTo>
                <a:lnTo>
                  <a:pt x="0" y="614032"/>
                </a:lnTo>
                <a:lnTo>
                  <a:pt x="124726" y="614032"/>
                </a:lnTo>
                <a:lnTo>
                  <a:pt x="182549" y="713866"/>
                </a:lnTo>
                <a:lnTo>
                  <a:pt x="226248" y="637793"/>
                </a:lnTo>
                <a:lnTo>
                  <a:pt x="182410" y="637793"/>
                </a:lnTo>
                <a:lnTo>
                  <a:pt x="146621" y="576033"/>
                </a:lnTo>
                <a:lnTo>
                  <a:pt x="65189" y="576033"/>
                </a:lnTo>
                <a:lnTo>
                  <a:pt x="142087" y="440118"/>
                </a:lnTo>
                <a:lnTo>
                  <a:pt x="203195" y="440118"/>
                </a:lnTo>
                <a:lnTo>
                  <a:pt x="186855" y="410235"/>
                </a:lnTo>
                <a:lnTo>
                  <a:pt x="186397" y="410159"/>
                </a:lnTo>
                <a:lnTo>
                  <a:pt x="186182" y="409740"/>
                </a:lnTo>
                <a:lnTo>
                  <a:pt x="111137" y="395579"/>
                </a:lnTo>
                <a:lnTo>
                  <a:pt x="120853" y="319824"/>
                </a:lnTo>
                <a:lnTo>
                  <a:pt x="120535" y="319506"/>
                </a:lnTo>
                <a:lnTo>
                  <a:pt x="120599" y="319036"/>
                </a:lnTo>
                <a:lnTo>
                  <a:pt x="68199" y="263461"/>
                </a:lnTo>
                <a:lnTo>
                  <a:pt x="120599" y="207886"/>
                </a:lnTo>
                <a:lnTo>
                  <a:pt x="120523" y="207429"/>
                </a:lnTo>
                <a:lnTo>
                  <a:pt x="120853" y="207098"/>
                </a:lnTo>
                <a:lnTo>
                  <a:pt x="111137" y="131343"/>
                </a:lnTo>
                <a:lnTo>
                  <a:pt x="186194" y="117182"/>
                </a:lnTo>
                <a:lnTo>
                  <a:pt x="186410" y="116763"/>
                </a:lnTo>
                <a:lnTo>
                  <a:pt x="186855" y="116687"/>
                </a:lnTo>
                <a:lnTo>
                  <a:pt x="223507" y="49669"/>
                </a:lnTo>
                <a:lnTo>
                  <a:pt x="405750" y="49669"/>
                </a:lnTo>
                <a:lnTo>
                  <a:pt x="400715" y="40462"/>
                </a:lnTo>
                <a:lnTo>
                  <a:pt x="292925" y="40462"/>
                </a:lnTo>
                <a:lnTo>
                  <a:pt x="207378" y="0"/>
                </a:lnTo>
                <a:close/>
              </a:path>
              <a:path w="585470" h="716280">
                <a:moveTo>
                  <a:pt x="486650" y="440283"/>
                </a:moveTo>
                <a:lnTo>
                  <a:pt x="442937" y="440283"/>
                </a:lnTo>
                <a:lnTo>
                  <a:pt x="520052" y="576033"/>
                </a:lnTo>
                <a:lnTo>
                  <a:pt x="438480" y="576033"/>
                </a:lnTo>
                <a:lnTo>
                  <a:pt x="402640" y="639457"/>
                </a:lnTo>
                <a:lnTo>
                  <a:pt x="446305" y="639457"/>
                </a:lnTo>
                <a:lnTo>
                  <a:pt x="460667" y="614032"/>
                </a:lnTo>
                <a:lnTo>
                  <a:pt x="585368" y="614032"/>
                </a:lnTo>
                <a:lnTo>
                  <a:pt x="486650" y="440283"/>
                </a:lnTo>
                <a:close/>
              </a:path>
              <a:path w="585470" h="716280">
                <a:moveTo>
                  <a:pt x="323304" y="501764"/>
                </a:moveTo>
                <a:lnTo>
                  <a:pt x="260540" y="501764"/>
                </a:lnTo>
                <a:lnTo>
                  <a:pt x="182410" y="637793"/>
                </a:lnTo>
                <a:lnTo>
                  <a:pt x="226248" y="637793"/>
                </a:lnTo>
                <a:lnTo>
                  <a:pt x="291934" y="523443"/>
                </a:lnTo>
                <a:lnTo>
                  <a:pt x="335795" y="523443"/>
                </a:lnTo>
                <a:lnTo>
                  <a:pt x="323304" y="501764"/>
                </a:lnTo>
                <a:close/>
              </a:path>
              <a:path w="585470" h="716280">
                <a:moveTo>
                  <a:pt x="203195" y="440118"/>
                </a:moveTo>
                <a:lnTo>
                  <a:pt x="142087" y="440118"/>
                </a:lnTo>
                <a:lnTo>
                  <a:pt x="161404" y="443750"/>
                </a:lnTo>
                <a:lnTo>
                  <a:pt x="161963" y="443928"/>
                </a:lnTo>
                <a:lnTo>
                  <a:pt x="207378" y="526922"/>
                </a:lnTo>
                <a:lnTo>
                  <a:pt x="260540" y="501764"/>
                </a:lnTo>
                <a:lnTo>
                  <a:pt x="323304" y="501764"/>
                </a:lnTo>
                <a:lnTo>
                  <a:pt x="322529" y="500418"/>
                </a:lnTo>
                <a:lnTo>
                  <a:pt x="393087" y="500418"/>
                </a:lnTo>
                <a:lnTo>
                  <a:pt x="405761" y="477253"/>
                </a:lnTo>
                <a:lnTo>
                  <a:pt x="362405" y="477240"/>
                </a:lnTo>
                <a:lnTo>
                  <a:pt x="223494" y="477240"/>
                </a:lnTo>
                <a:lnTo>
                  <a:pt x="203195" y="440118"/>
                </a:lnTo>
                <a:close/>
              </a:path>
              <a:path w="585470" h="716280">
                <a:moveTo>
                  <a:pt x="393087" y="500418"/>
                </a:moveTo>
                <a:lnTo>
                  <a:pt x="322529" y="500418"/>
                </a:lnTo>
                <a:lnTo>
                  <a:pt x="378587" y="526922"/>
                </a:lnTo>
                <a:lnTo>
                  <a:pt x="393087" y="500418"/>
                </a:lnTo>
                <a:close/>
              </a:path>
              <a:path w="585470" h="716280">
                <a:moveTo>
                  <a:pt x="405750" y="49669"/>
                </a:moveTo>
                <a:lnTo>
                  <a:pt x="362445" y="49669"/>
                </a:lnTo>
                <a:lnTo>
                  <a:pt x="399110" y="116687"/>
                </a:lnTo>
                <a:lnTo>
                  <a:pt x="399554" y="116763"/>
                </a:lnTo>
                <a:lnTo>
                  <a:pt x="399757" y="117182"/>
                </a:lnTo>
                <a:lnTo>
                  <a:pt x="474840" y="131343"/>
                </a:lnTo>
                <a:lnTo>
                  <a:pt x="465112" y="207111"/>
                </a:lnTo>
                <a:lnTo>
                  <a:pt x="465417" y="207429"/>
                </a:lnTo>
                <a:lnTo>
                  <a:pt x="465353" y="207886"/>
                </a:lnTo>
                <a:lnTo>
                  <a:pt x="517753" y="263474"/>
                </a:lnTo>
                <a:lnTo>
                  <a:pt x="465365" y="319036"/>
                </a:lnTo>
                <a:lnTo>
                  <a:pt x="465416" y="319506"/>
                </a:lnTo>
                <a:lnTo>
                  <a:pt x="465112" y="319836"/>
                </a:lnTo>
                <a:lnTo>
                  <a:pt x="474827" y="395592"/>
                </a:lnTo>
                <a:lnTo>
                  <a:pt x="399757" y="409752"/>
                </a:lnTo>
                <a:lnTo>
                  <a:pt x="399554" y="410159"/>
                </a:lnTo>
                <a:lnTo>
                  <a:pt x="399097" y="410235"/>
                </a:lnTo>
                <a:lnTo>
                  <a:pt x="362432" y="477253"/>
                </a:lnTo>
                <a:lnTo>
                  <a:pt x="405768" y="477240"/>
                </a:lnTo>
                <a:lnTo>
                  <a:pt x="423786" y="444309"/>
                </a:lnTo>
                <a:lnTo>
                  <a:pt x="424129" y="443839"/>
                </a:lnTo>
                <a:lnTo>
                  <a:pt x="442937" y="440283"/>
                </a:lnTo>
                <a:lnTo>
                  <a:pt x="486650" y="440283"/>
                </a:lnTo>
                <a:lnTo>
                  <a:pt x="482422" y="432841"/>
                </a:lnTo>
                <a:lnTo>
                  <a:pt x="517093" y="426288"/>
                </a:lnTo>
                <a:lnTo>
                  <a:pt x="505104" y="332892"/>
                </a:lnTo>
                <a:lnTo>
                  <a:pt x="505091" y="332320"/>
                </a:lnTo>
                <a:lnTo>
                  <a:pt x="570001" y="263474"/>
                </a:lnTo>
                <a:lnTo>
                  <a:pt x="505396" y="194944"/>
                </a:lnTo>
                <a:lnTo>
                  <a:pt x="505139" y="194602"/>
                </a:lnTo>
                <a:lnTo>
                  <a:pt x="505110" y="194043"/>
                </a:lnTo>
                <a:lnTo>
                  <a:pt x="517105" y="100647"/>
                </a:lnTo>
                <a:lnTo>
                  <a:pt x="424548" y="83159"/>
                </a:lnTo>
                <a:lnTo>
                  <a:pt x="423989" y="83019"/>
                </a:lnTo>
                <a:lnTo>
                  <a:pt x="405750" y="49669"/>
                </a:lnTo>
                <a:close/>
              </a:path>
              <a:path w="585470" h="716280">
                <a:moveTo>
                  <a:pt x="292544" y="444576"/>
                </a:moveTo>
                <a:lnTo>
                  <a:pt x="223494" y="477240"/>
                </a:lnTo>
                <a:lnTo>
                  <a:pt x="362405" y="477240"/>
                </a:lnTo>
                <a:lnTo>
                  <a:pt x="293812" y="444779"/>
                </a:lnTo>
                <a:lnTo>
                  <a:pt x="292976" y="444779"/>
                </a:lnTo>
                <a:lnTo>
                  <a:pt x="292544" y="444576"/>
                </a:lnTo>
                <a:close/>
              </a:path>
              <a:path w="585470" h="716280">
                <a:moveTo>
                  <a:pt x="293382" y="444576"/>
                </a:moveTo>
                <a:lnTo>
                  <a:pt x="292976" y="444779"/>
                </a:lnTo>
                <a:lnTo>
                  <a:pt x="293812" y="444779"/>
                </a:lnTo>
                <a:lnTo>
                  <a:pt x="293382" y="444576"/>
                </a:lnTo>
                <a:close/>
              </a:path>
              <a:path w="585470" h="716280">
                <a:moveTo>
                  <a:pt x="362445" y="49669"/>
                </a:moveTo>
                <a:lnTo>
                  <a:pt x="223507" y="49669"/>
                </a:lnTo>
                <a:lnTo>
                  <a:pt x="292569" y="82346"/>
                </a:lnTo>
                <a:lnTo>
                  <a:pt x="292989" y="82130"/>
                </a:lnTo>
                <a:lnTo>
                  <a:pt x="293851" y="82130"/>
                </a:lnTo>
                <a:lnTo>
                  <a:pt x="362445" y="49669"/>
                </a:lnTo>
                <a:close/>
              </a:path>
              <a:path w="585470" h="716280">
                <a:moveTo>
                  <a:pt x="293851" y="82130"/>
                </a:moveTo>
                <a:lnTo>
                  <a:pt x="292989" y="82130"/>
                </a:lnTo>
                <a:lnTo>
                  <a:pt x="293395" y="82346"/>
                </a:lnTo>
                <a:lnTo>
                  <a:pt x="293851" y="82130"/>
                </a:lnTo>
                <a:close/>
              </a:path>
              <a:path w="585470" h="716280">
                <a:moveTo>
                  <a:pt x="378587" y="0"/>
                </a:moveTo>
                <a:lnTo>
                  <a:pt x="293433" y="40284"/>
                </a:lnTo>
                <a:lnTo>
                  <a:pt x="292925" y="40462"/>
                </a:lnTo>
                <a:lnTo>
                  <a:pt x="400715" y="40462"/>
                </a:lnTo>
                <a:lnTo>
                  <a:pt x="378587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64472" y="1658666"/>
            <a:ext cx="259079" cy="258445"/>
          </a:xfrm>
          <a:custGeom>
            <a:avLst/>
            <a:gdLst/>
            <a:ahLst/>
            <a:cxnLst/>
            <a:rect l="l" t="t" r="r" b="b"/>
            <a:pathLst>
              <a:path w="259079" h="258444">
                <a:moveTo>
                  <a:pt x="140423" y="0"/>
                </a:moveTo>
                <a:lnTo>
                  <a:pt x="94370" y="6331"/>
                </a:lnTo>
                <a:lnTo>
                  <a:pt x="55700" y="24448"/>
                </a:lnTo>
                <a:lnTo>
                  <a:pt x="26015" y="52209"/>
                </a:lnTo>
                <a:lnTo>
                  <a:pt x="6914" y="87469"/>
                </a:lnTo>
                <a:lnTo>
                  <a:pt x="0" y="128085"/>
                </a:lnTo>
                <a:lnTo>
                  <a:pt x="817" y="142856"/>
                </a:lnTo>
                <a:lnTo>
                  <a:pt x="12374" y="183855"/>
                </a:lnTo>
                <a:lnTo>
                  <a:pt x="35725" y="218057"/>
                </a:lnTo>
                <a:lnTo>
                  <a:pt x="68474" y="243113"/>
                </a:lnTo>
                <a:lnTo>
                  <a:pt x="108224" y="256675"/>
                </a:lnTo>
                <a:lnTo>
                  <a:pt x="129435" y="258413"/>
                </a:lnTo>
                <a:lnTo>
                  <a:pt x="144083" y="257590"/>
                </a:lnTo>
                <a:lnTo>
                  <a:pt x="184825" y="245955"/>
                </a:lnTo>
                <a:lnTo>
                  <a:pt x="218879" y="222455"/>
                </a:lnTo>
                <a:lnTo>
                  <a:pt x="220928" y="220275"/>
                </a:lnTo>
                <a:lnTo>
                  <a:pt x="134282" y="220275"/>
                </a:lnTo>
                <a:lnTo>
                  <a:pt x="118850" y="219211"/>
                </a:lnTo>
                <a:lnTo>
                  <a:pt x="78641" y="204149"/>
                </a:lnTo>
                <a:lnTo>
                  <a:pt x="50509" y="174774"/>
                </a:lnTo>
                <a:lnTo>
                  <a:pt x="38244" y="135584"/>
                </a:lnTo>
                <a:lnTo>
                  <a:pt x="39258" y="119846"/>
                </a:lnTo>
                <a:lnTo>
                  <a:pt x="53979" y="79069"/>
                </a:lnTo>
                <a:lnTo>
                  <a:pt x="82816" y="50610"/>
                </a:lnTo>
                <a:lnTo>
                  <a:pt x="121393" y="37899"/>
                </a:lnTo>
                <a:lnTo>
                  <a:pt x="129435" y="37548"/>
                </a:lnTo>
                <a:lnTo>
                  <a:pt x="219959" y="37548"/>
                </a:lnTo>
                <a:lnTo>
                  <a:pt x="214844" y="32391"/>
                </a:lnTo>
                <a:lnTo>
                  <a:pt x="180700" y="10225"/>
                </a:lnTo>
                <a:lnTo>
                  <a:pt x="154391" y="1961"/>
                </a:lnTo>
                <a:lnTo>
                  <a:pt x="140423" y="0"/>
                </a:lnTo>
                <a:close/>
              </a:path>
              <a:path w="259079" h="258444">
                <a:moveTo>
                  <a:pt x="219959" y="37548"/>
                </a:moveTo>
                <a:lnTo>
                  <a:pt x="129435" y="37548"/>
                </a:lnTo>
                <a:lnTo>
                  <a:pt x="143986" y="38705"/>
                </a:lnTo>
                <a:lnTo>
                  <a:pt x="157815" y="42056"/>
                </a:lnTo>
                <a:lnTo>
                  <a:pt x="193162" y="63478"/>
                </a:lnTo>
                <a:lnTo>
                  <a:pt x="215526" y="98179"/>
                </a:lnTo>
                <a:lnTo>
                  <a:pt x="220824" y="126296"/>
                </a:lnTo>
                <a:lnTo>
                  <a:pt x="219710" y="141343"/>
                </a:lnTo>
                <a:lnTo>
                  <a:pt x="204248" y="180841"/>
                </a:lnTo>
                <a:lnTo>
                  <a:pt x="174222" y="208569"/>
                </a:lnTo>
                <a:lnTo>
                  <a:pt x="134282" y="220275"/>
                </a:lnTo>
                <a:lnTo>
                  <a:pt x="220928" y="220275"/>
                </a:lnTo>
                <a:lnTo>
                  <a:pt x="243825" y="189513"/>
                </a:lnTo>
                <a:lnTo>
                  <a:pt x="257249" y="149461"/>
                </a:lnTo>
                <a:lnTo>
                  <a:pt x="258731" y="135086"/>
                </a:lnTo>
                <a:lnTo>
                  <a:pt x="257973" y="119622"/>
                </a:lnTo>
                <a:lnTo>
                  <a:pt x="246924" y="77158"/>
                </a:lnTo>
                <a:lnTo>
                  <a:pt x="224392" y="42016"/>
                </a:lnTo>
                <a:lnTo>
                  <a:pt x="219959" y="37548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81645" y="1764355"/>
            <a:ext cx="720090" cy="675640"/>
          </a:xfrm>
          <a:custGeom>
            <a:avLst/>
            <a:gdLst/>
            <a:ahLst/>
            <a:cxnLst/>
            <a:rect l="l" t="t" r="r" b="b"/>
            <a:pathLst>
              <a:path w="720090" h="675639">
                <a:moveTo>
                  <a:pt x="114452" y="622681"/>
                </a:moveTo>
                <a:lnTo>
                  <a:pt x="77292" y="622681"/>
                </a:lnTo>
                <a:lnTo>
                  <a:pt x="77292" y="638327"/>
                </a:lnTo>
                <a:lnTo>
                  <a:pt x="0" y="638327"/>
                </a:lnTo>
                <a:lnTo>
                  <a:pt x="0" y="675500"/>
                </a:lnTo>
                <a:lnTo>
                  <a:pt x="719988" y="675500"/>
                </a:lnTo>
                <a:lnTo>
                  <a:pt x="719988" y="638352"/>
                </a:lnTo>
                <a:lnTo>
                  <a:pt x="114452" y="638352"/>
                </a:lnTo>
                <a:lnTo>
                  <a:pt x="114452" y="622681"/>
                </a:lnTo>
                <a:close/>
              </a:path>
              <a:path w="720090" h="675639">
                <a:moveTo>
                  <a:pt x="312547" y="576478"/>
                </a:moveTo>
                <a:lnTo>
                  <a:pt x="275361" y="576478"/>
                </a:lnTo>
                <a:lnTo>
                  <a:pt x="275361" y="638352"/>
                </a:lnTo>
                <a:lnTo>
                  <a:pt x="719988" y="638352"/>
                </a:lnTo>
                <a:lnTo>
                  <a:pt x="312547" y="638327"/>
                </a:lnTo>
                <a:lnTo>
                  <a:pt x="312547" y="622681"/>
                </a:lnTo>
                <a:lnTo>
                  <a:pt x="708761" y="622681"/>
                </a:lnTo>
                <a:lnTo>
                  <a:pt x="708761" y="585508"/>
                </a:lnTo>
                <a:lnTo>
                  <a:pt x="312547" y="585508"/>
                </a:lnTo>
                <a:lnTo>
                  <a:pt x="312547" y="576478"/>
                </a:lnTo>
                <a:close/>
              </a:path>
              <a:path w="720090" h="675639">
                <a:moveTo>
                  <a:pt x="311238" y="99047"/>
                </a:moveTo>
                <a:lnTo>
                  <a:pt x="188861" y="99047"/>
                </a:lnTo>
                <a:lnTo>
                  <a:pt x="166293" y="358813"/>
                </a:lnTo>
                <a:lnTo>
                  <a:pt x="11239" y="436346"/>
                </a:lnTo>
                <a:lnTo>
                  <a:pt x="11239" y="638327"/>
                </a:lnTo>
                <a:lnTo>
                  <a:pt x="48425" y="638327"/>
                </a:lnTo>
                <a:lnTo>
                  <a:pt x="48425" y="622681"/>
                </a:lnTo>
                <a:lnTo>
                  <a:pt x="114452" y="622681"/>
                </a:lnTo>
                <a:lnTo>
                  <a:pt x="114452" y="585508"/>
                </a:lnTo>
                <a:lnTo>
                  <a:pt x="48425" y="585508"/>
                </a:lnTo>
                <a:lnTo>
                  <a:pt x="48425" y="459320"/>
                </a:lnTo>
                <a:lnTo>
                  <a:pt x="231343" y="367868"/>
                </a:lnTo>
                <a:lnTo>
                  <a:pt x="268528" y="367868"/>
                </a:lnTo>
                <a:lnTo>
                  <a:pt x="268528" y="339293"/>
                </a:lnTo>
                <a:lnTo>
                  <a:pt x="205320" y="339293"/>
                </a:lnTo>
                <a:lnTo>
                  <a:pt x="215328" y="224294"/>
                </a:lnTo>
                <a:lnTo>
                  <a:pt x="320514" y="224294"/>
                </a:lnTo>
                <a:lnTo>
                  <a:pt x="317759" y="187096"/>
                </a:lnTo>
                <a:lnTo>
                  <a:pt x="218541" y="187096"/>
                </a:lnTo>
                <a:lnTo>
                  <a:pt x="219138" y="180263"/>
                </a:lnTo>
                <a:lnTo>
                  <a:pt x="317253" y="180263"/>
                </a:lnTo>
                <a:lnTo>
                  <a:pt x="314498" y="143065"/>
                </a:lnTo>
                <a:lnTo>
                  <a:pt x="222377" y="143065"/>
                </a:lnTo>
                <a:lnTo>
                  <a:pt x="222973" y="136245"/>
                </a:lnTo>
                <a:lnTo>
                  <a:pt x="313993" y="136245"/>
                </a:lnTo>
                <a:lnTo>
                  <a:pt x="311238" y="99047"/>
                </a:lnTo>
                <a:close/>
              </a:path>
              <a:path w="720090" h="675639">
                <a:moveTo>
                  <a:pt x="708761" y="622681"/>
                </a:moveTo>
                <a:lnTo>
                  <a:pt x="671588" y="622681"/>
                </a:lnTo>
                <a:lnTo>
                  <a:pt x="671588" y="638327"/>
                </a:lnTo>
                <a:lnTo>
                  <a:pt x="708761" y="638327"/>
                </a:lnTo>
                <a:lnTo>
                  <a:pt x="708761" y="622681"/>
                </a:lnTo>
                <a:close/>
              </a:path>
              <a:path w="720090" h="675639">
                <a:moveTo>
                  <a:pt x="312547" y="539292"/>
                </a:moveTo>
                <a:lnTo>
                  <a:pt x="77266" y="539292"/>
                </a:lnTo>
                <a:lnTo>
                  <a:pt x="77266" y="585508"/>
                </a:lnTo>
                <a:lnTo>
                  <a:pt x="114452" y="585508"/>
                </a:lnTo>
                <a:lnTo>
                  <a:pt x="114452" y="576478"/>
                </a:lnTo>
                <a:lnTo>
                  <a:pt x="312547" y="576478"/>
                </a:lnTo>
                <a:lnTo>
                  <a:pt x="312547" y="539292"/>
                </a:lnTo>
                <a:close/>
              </a:path>
              <a:path w="720090" h="675639">
                <a:moveTo>
                  <a:pt x="708761" y="367868"/>
                </a:moveTo>
                <a:lnTo>
                  <a:pt x="671588" y="367868"/>
                </a:lnTo>
                <a:lnTo>
                  <a:pt x="671588" y="585508"/>
                </a:lnTo>
                <a:lnTo>
                  <a:pt x="708761" y="585508"/>
                </a:lnTo>
                <a:lnTo>
                  <a:pt x="708761" y="367868"/>
                </a:lnTo>
                <a:close/>
              </a:path>
              <a:path w="720090" h="675639">
                <a:moveTo>
                  <a:pt x="378587" y="497217"/>
                </a:moveTo>
                <a:lnTo>
                  <a:pt x="341414" y="497217"/>
                </a:lnTo>
                <a:lnTo>
                  <a:pt x="341414" y="570077"/>
                </a:lnTo>
                <a:lnTo>
                  <a:pt x="378587" y="570077"/>
                </a:lnTo>
                <a:lnTo>
                  <a:pt x="378587" y="497217"/>
                </a:lnTo>
                <a:close/>
              </a:path>
              <a:path w="720090" h="675639">
                <a:moveTo>
                  <a:pt x="444639" y="497217"/>
                </a:moveTo>
                <a:lnTo>
                  <a:pt x="407466" y="497217"/>
                </a:lnTo>
                <a:lnTo>
                  <a:pt x="407466" y="570077"/>
                </a:lnTo>
                <a:lnTo>
                  <a:pt x="444639" y="570077"/>
                </a:lnTo>
                <a:lnTo>
                  <a:pt x="444639" y="497217"/>
                </a:lnTo>
                <a:close/>
              </a:path>
              <a:path w="720090" h="675639">
                <a:moveTo>
                  <a:pt x="510667" y="497217"/>
                </a:moveTo>
                <a:lnTo>
                  <a:pt x="473481" y="497217"/>
                </a:lnTo>
                <a:lnTo>
                  <a:pt x="473481" y="570077"/>
                </a:lnTo>
                <a:lnTo>
                  <a:pt x="510667" y="570077"/>
                </a:lnTo>
                <a:lnTo>
                  <a:pt x="510667" y="497217"/>
                </a:lnTo>
                <a:close/>
              </a:path>
              <a:path w="720090" h="675639">
                <a:moveTo>
                  <a:pt x="576694" y="497217"/>
                </a:moveTo>
                <a:lnTo>
                  <a:pt x="539496" y="497217"/>
                </a:lnTo>
                <a:lnTo>
                  <a:pt x="539496" y="570077"/>
                </a:lnTo>
                <a:lnTo>
                  <a:pt x="576694" y="570077"/>
                </a:lnTo>
                <a:lnTo>
                  <a:pt x="576694" y="497217"/>
                </a:lnTo>
                <a:close/>
              </a:path>
              <a:path w="720090" h="675639">
                <a:moveTo>
                  <a:pt x="642747" y="497217"/>
                </a:moveTo>
                <a:lnTo>
                  <a:pt x="605561" y="497217"/>
                </a:lnTo>
                <a:lnTo>
                  <a:pt x="605561" y="570077"/>
                </a:lnTo>
                <a:lnTo>
                  <a:pt x="642747" y="570077"/>
                </a:lnTo>
                <a:lnTo>
                  <a:pt x="642747" y="497217"/>
                </a:lnTo>
                <a:close/>
              </a:path>
              <a:path w="720090" h="675639">
                <a:moveTo>
                  <a:pt x="312775" y="484708"/>
                </a:moveTo>
                <a:lnTo>
                  <a:pt x="77038" y="484708"/>
                </a:lnTo>
                <a:lnTo>
                  <a:pt x="77038" y="521893"/>
                </a:lnTo>
                <a:lnTo>
                  <a:pt x="312775" y="521893"/>
                </a:lnTo>
                <a:lnTo>
                  <a:pt x="312775" y="484708"/>
                </a:lnTo>
                <a:close/>
              </a:path>
              <a:path w="720090" h="675639">
                <a:moveTo>
                  <a:pt x="268528" y="367868"/>
                </a:moveTo>
                <a:lnTo>
                  <a:pt x="231343" y="367868"/>
                </a:lnTo>
                <a:lnTo>
                  <a:pt x="231343" y="477901"/>
                </a:lnTo>
                <a:lnTo>
                  <a:pt x="351730" y="417728"/>
                </a:lnTo>
                <a:lnTo>
                  <a:pt x="268528" y="417728"/>
                </a:lnTo>
                <a:lnTo>
                  <a:pt x="268528" y="367868"/>
                </a:lnTo>
                <a:close/>
              </a:path>
              <a:path w="720090" h="675639">
                <a:moveTo>
                  <a:pt x="488645" y="367868"/>
                </a:moveTo>
                <a:lnTo>
                  <a:pt x="451485" y="367868"/>
                </a:lnTo>
                <a:lnTo>
                  <a:pt x="451485" y="477901"/>
                </a:lnTo>
                <a:lnTo>
                  <a:pt x="571851" y="417728"/>
                </a:lnTo>
                <a:lnTo>
                  <a:pt x="488645" y="417728"/>
                </a:lnTo>
                <a:lnTo>
                  <a:pt x="488645" y="367868"/>
                </a:lnTo>
                <a:close/>
              </a:path>
              <a:path w="720090" h="675639">
                <a:moveTo>
                  <a:pt x="320514" y="224294"/>
                </a:moveTo>
                <a:lnTo>
                  <a:pt x="283235" y="224294"/>
                </a:lnTo>
                <a:lnTo>
                  <a:pt x="296494" y="403758"/>
                </a:lnTo>
                <a:lnTo>
                  <a:pt x="268528" y="417728"/>
                </a:lnTo>
                <a:lnTo>
                  <a:pt x="351730" y="417728"/>
                </a:lnTo>
                <a:lnTo>
                  <a:pt x="415684" y="385762"/>
                </a:lnTo>
                <a:lnTo>
                  <a:pt x="332473" y="385762"/>
                </a:lnTo>
                <a:lnTo>
                  <a:pt x="320514" y="224294"/>
                </a:lnTo>
                <a:close/>
              </a:path>
              <a:path w="720090" h="675639">
                <a:moveTo>
                  <a:pt x="538632" y="125222"/>
                </a:moveTo>
                <a:lnTo>
                  <a:pt x="501383" y="125222"/>
                </a:lnTo>
                <a:lnTo>
                  <a:pt x="516851" y="403644"/>
                </a:lnTo>
                <a:lnTo>
                  <a:pt x="488645" y="417728"/>
                </a:lnTo>
                <a:lnTo>
                  <a:pt x="571851" y="417728"/>
                </a:lnTo>
                <a:lnTo>
                  <a:pt x="636301" y="385508"/>
                </a:lnTo>
                <a:lnTo>
                  <a:pt x="553097" y="385508"/>
                </a:lnTo>
                <a:lnTo>
                  <a:pt x="538632" y="125222"/>
                </a:lnTo>
                <a:close/>
              </a:path>
              <a:path w="720090" h="675639">
                <a:moveTo>
                  <a:pt x="531672" y="0"/>
                </a:moveTo>
                <a:lnTo>
                  <a:pt x="408571" y="0"/>
                </a:lnTo>
                <a:lnTo>
                  <a:pt x="386143" y="358952"/>
                </a:lnTo>
                <a:lnTo>
                  <a:pt x="332473" y="385762"/>
                </a:lnTo>
                <a:lnTo>
                  <a:pt x="415684" y="385762"/>
                </a:lnTo>
                <a:lnTo>
                  <a:pt x="451485" y="367868"/>
                </a:lnTo>
                <a:lnTo>
                  <a:pt x="488645" y="367868"/>
                </a:lnTo>
                <a:lnTo>
                  <a:pt x="488645" y="339699"/>
                </a:lnTo>
                <a:lnTo>
                  <a:pt x="424611" y="339699"/>
                </a:lnTo>
                <a:lnTo>
                  <a:pt x="437997" y="125222"/>
                </a:lnTo>
                <a:lnTo>
                  <a:pt x="538632" y="125222"/>
                </a:lnTo>
                <a:lnTo>
                  <a:pt x="536566" y="88061"/>
                </a:lnTo>
                <a:lnTo>
                  <a:pt x="440321" y="88061"/>
                </a:lnTo>
                <a:lnTo>
                  <a:pt x="440740" y="81216"/>
                </a:lnTo>
                <a:lnTo>
                  <a:pt x="536186" y="81216"/>
                </a:lnTo>
                <a:lnTo>
                  <a:pt x="534120" y="44043"/>
                </a:lnTo>
                <a:lnTo>
                  <a:pt x="443077" y="44043"/>
                </a:lnTo>
                <a:lnTo>
                  <a:pt x="443484" y="37198"/>
                </a:lnTo>
                <a:lnTo>
                  <a:pt x="533740" y="37198"/>
                </a:lnTo>
                <a:lnTo>
                  <a:pt x="531672" y="0"/>
                </a:lnTo>
                <a:close/>
              </a:path>
              <a:path w="720090" h="675639">
                <a:moveTo>
                  <a:pt x="708761" y="307670"/>
                </a:moveTo>
                <a:lnTo>
                  <a:pt x="553097" y="385508"/>
                </a:lnTo>
                <a:lnTo>
                  <a:pt x="636301" y="385508"/>
                </a:lnTo>
                <a:lnTo>
                  <a:pt x="671588" y="367868"/>
                </a:lnTo>
                <a:lnTo>
                  <a:pt x="708761" y="367868"/>
                </a:lnTo>
                <a:lnTo>
                  <a:pt x="708761" y="307670"/>
                </a:lnTo>
                <a:close/>
              </a:path>
              <a:path w="720090" h="675639">
                <a:moveTo>
                  <a:pt x="488645" y="307670"/>
                </a:moveTo>
                <a:lnTo>
                  <a:pt x="424611" y="339699"/>
                </a:lnTo>
                <a:lnTo>
                  <a:pt x="488645" y="339699"/>
                </a:lnTo>
                <a:lnTo>
                  <a:pt x="488645" y="307670"/>
                </a:lnTo>
                <a:close/>
              </a:path>
              <a:path w="720090" h="675639">
                <a:moveTo>
                  <a:pt x="268528" y="307670"/>
                </a:moveTo>
                <a:lnTo>
                  <a:pt x="205320" y="339293"/>
                </a:lnTo>
                <a:lnTo>
                  <a:pt x="268528" y="339293"/>
                </a:lnTo>
                <a:lnTo>
                  <a:pt x="268528" y="307670"/>
                </a:lnTo>
                <a:close/>
              </a:path>
              <a:path w="720090" h="675639">
                <a:moveTo>
                  <a:pt x="317253" y="180263"/>
                </a:moveTo>
                <a:lnTo>
                  <a:pt x="279958" y="180263"/>
                </a:lnTo>
                <a:lnTo>
                  <a:pt x="280479" y="187096"/>
                </a:lnTo>
                <a:lnTo>
                  <a:pt x="317759" y="187096"/>
                </a:lnTo>
                <a:lnTo>
                  <a:pt x="317253" y="180263"/>
                </a:lnTo>
                <a:close/>
              </a:path>
              <a:path w="720090" h="675639">
                <a:moveTo>
                  <a:pt x="313993" y="136245"/>
                </a:moveTo>
                <a:lnTo>
                  <a:pt x="276720" y="136245"/>
                </a:lnTo>
                <a:lnTo>
                  <a:pt x="277190" y="143065"/>
                </a:lnTo>
                <a:lnTo>
                  <a:pt x="314498" y="143065"/>
                </a:lnTo>
                <a:lnTo>
                  <a:pt x="313993" y="136245"/>
                </a:lnTo>
                <a:close/>
              </a:path>
              <a:path w="720090" h="675639">
                <a:moveTo>
                  <a:pt x="536186" y="81216"/>
                </a:moveTo>
                <a:lnTo>
                  <a:pt x="498932" y="81216"/>
                </a:lnTo>
                <a:lnTo>
                  <a:pt x="499313" y="88061"/>
                </a:lnTo>
                <a:lnTo>
                  <a:pt x="536566" y="88061"/>
                </a:lnTo>
                <a:lnTo>
                  <a:pt x="536186" y="81216"/>
                </a:lnTo>
                <a:close/>
              </a:path>
              <a:path w="720090" h="675639">
                <a:moveTo>
                  <a:pt x="533740" y="37198"/>
                </a:moveTo>
                <a:lnTo>
                  <a:pt x="496493" y="37198"/>
                </a:lnTo>
                <a:lnTo>
                  <a:pt x="496862" y="44043"/>
                </a:lnTo>
                <a:lnTo>
                  <a:pt x="534120" y="44043"/>
                </a:lnTo>
                <a:lnTo>
                  <a:pt x="533740" y="37198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18284" y="3397017"/>
            <a:ext cx="684530" cy="720090"/>
          </a:xfrm>
          <a:custGeom>
            <a:avLst/>
            <a:gdLst/>
            <a:ahLst/>
            <a:cxnLst/>
            <a:rect l="l" t="t" r="r" b="b"/>
            <a:pathLst>
              <a:path w="684529" h="720089">
                <a:moveTo>
                  <a:pt x="607745" y="558495"/>
                </a:moveTo>
                <a:lnTo>
                  <a:pt x="499694" y="558495"/>
                </a:lnTo>
                <a:lnTo>
                  <a:pt x="499694" y="595985"/>
                </a:lnTo>
                <a:lnTo>
                  <a:pt x="546900" y="595985"/>
                </a:lnTo>
                <a:lnTo>
                  <a:pt x="501649" y="686422"/>
                </a:lnTo>
                <a:lnTo>
                  <a:pt x="493306" y="703186"/>
                </a:lnTo>
                <a:lnTo>
                  <a:pt x="526808" y="720001"/>
                </a:lnTo>
                <a:lnTo>
                  <a:pt x="593991" y="585635"/>
                </a:lnTo>
                <a:lnTo>
                  <a:pt x="607745" y="558495"/>
                </a:lnTo>
                <a:close/>
              </a:path>
              <a:path w="684529" h="720089">
                <a:moveTo>
                  <a:pt x="508888" y="405587"/>
                </a:moveTo>
                <a:lnTo>
                  <a:pt x="376110" y="704342"/>
                </a:lnTo>
                <a:lnTo>
                  <a:pt x="410400" y="719569"/>
                </a:lnTo>
                <a:lnTo>
                  <a:pt x="543204" y="420738"/>
                </a:lnTo>
                <a:lnTo>
                  <a:pt x="508888" y="405587"/>
                </a:lnTo>
                <a:close/>
              </a:path>
              <a:path w="684529" h="720089">
                <a:moveTo>
                  <a:pt x="342074" y="0"/>
                </a:moveTo>
                <a:lnTo>
                  <a:pt x="286661" y="4485"/>
                </a:lnTo>
                <a:lnTo>
                  <a:pt x="234068" y="17469"/>
                </a:lnTo>
                <a:lnTo>
                  <a:pt x="185004" y="38241"/>
                </a:lnTo>
                <a:lnTo>
                  <a:pt x="140180" y="66092"/>
                </a:lnTo>
                <a:lnTo>
                  <a:pt x="100304" y="100310"/>
                </a:lnTo>
                <a:lnTo>
                  <a:pt x="66087" y="140188"/>
                </a:lnTo>
                <a:lnTo>
                  <a:pt x="38238" y="185014"/>
                </a:lnTo>
                <a:lnTo>
                  <a:pt x="17468" y="234079"/>
                </a:lnTo>
                <a:lnTo>
                  <a:pt x="4485" y="286674"/>
                </a:lnTo>
                <a:lnTo>
                  <a:pt x="0" y="342087"/>
                </a:lnTo>
                <a:lnTo>
                  <a:pt x="1136" y="370103"/>
                </a:lnTo>
                <a:lnTo>
                  <a:pt x="9958" y="424198"/>
                </a:lnTo>
                <a:lnTo>
                  <a:pt x="26924" y="475117"/>
                </a:lnTo>
                <a:lnTo>
                  <a:pt x="51338" y="522175"/>
                </a:lnTo>
                <a:lnTo>
                  <a:pt x="82444" y="564592"/>
                </a:lnTo>
                <a:lnTo>
                  <a:pt x="119579" y="601728"/>
                </a:lnTo>
                <a:lnTo>
                  <a:pt x="162018" y="632851"/>
                </a:lnTo>
                <a:lnTo>
                  <a:pt x="209051" y="657249"/>
                </a:lnTo>
                <a:lnTo>
                  <a:pt x="259968" y="674215"/>
                </a:lnTo>
                <a:lnTo>
                  <a:pt x="314059" y="683038"/>
                </a:lnTo>
                <a:lnTo>
                  <a:pt x="342074" y="684174"/>
                </a:lnTo>
                <a:lnTo>
                  <a:pt x="360832" y="684174"/>
                </a:lnTo>
                <a:lnTo>
                  <a:pt x="360832" y="646684"/>
                </a:lnTo>
                <a:lnTo>
                  <a:pt x="342074" y="646684"/>
                </a:lnTo>
                <a:lnTo>
                  <a:pt x="317130" y="645672"/>
                </a:lnTo>
                <a:lnTo>
                  <a:pt x="268968" y="637815"/>
                </a:lnTo>
                <a:lnTo>
                  <a:pt x="223633" y="622707"/>
                </a:lnTo>
                <a:lnTo>
                  <a:pt x="181756" y="600981"/>
                </a:lnTo>
                <a:lnTo>
                  <a:pt x="143971" y="573268"/>
                </a:lnTo>
                <a:lnTo>
                  <a:pt x="110907" y="540201"/>
                </a:lnTo>
                <a:lnTo>
                  <a:pt x="83198" y="502411"/>
                </a:lnTo>
                <a:lnTo>
                  <a:pt x="61475" y="460532"/>
                </a:lnTo>
                <a:lnTo>
                  <a:pt x="46369" y="415194"/>
                </a:lnTo>
                <a:lnTo>
                  <a:pt x="38514" y="367031"/>
                </a:lnTo>
                <a:lnTo>
                  <a:pt x="37503" y="342087"/>
                </a:lnTo>
                <a:lnTo>
                  <a:pt x="38514" y="317143"/>
                </a:lnTo>
                <a:lnTo>
                  <a:pt x="46369" y="268980"/>
                </a:lnTo>
                <a:lnTo>
                  <a:pt x="61475" y="223644"/>
                </a:lnTo>
                <a:lnTo>
                  <a:pt x="83198" y="181766"/>
                </a:lnTo>
                <a:lnTo>
                  <a:pt x="110907" y="143978"/>
                </a:lnTo>
                <a:lnTo>
                  <a:pt x="143971" y="110912"/>
                </a:lnTo>
                <a:lnTo>
                  <a:pt x="181756" y="83201"/>
                </a:lnTo>
                <a:lnTo>
                  <a:pt x="223633" y="61477"/>
                </a:lnTo>
                <a:lnTo>
                  <a:pt x="268968" y="46370"/>
                </a:lnTo>
                <a:lnTo>
                  <a:pt x="317130" y="38514"/>
                </a:lnTo>
                <a:lnTo>
                  <a:pt x="342074" y="37503"/>
                </a:lnTo>
                <a:lnTo>
                  <a:pt x="497585" y="37503"/>
                </a:lnTo>
                <a:lnTo>
                  <a:pt x="475107" y="26926"/>
                </a:lnTo>
                <a:lnTo>
                  <a:pt x="450087" y="17469"/>
                </a:lnTo>
                <a:lnTo>
                  <a:pt x="424186" y="9959"/>
                </a:lnTo>
                <a:lnTo>
                  <a:pt x="397491" y="4485"/>
                </a:lnTo>
                <a:lnTo>
                  <a:pt x="370090" y="1136"/>
                </a:lnTo>
                <a:lnTo>
                  <a:pt x="342074" y="0"/>
                </a:lnTo>
                <a:close/>
              </a:path>
              <a:path w="684529" h="720089">
                <a:moveTo>
                  <a:pt x="304306" y="449021"/>
                </a:moveTo>
                <a:lnTo>
                  <a:pt x="263436" y="449021"/>
                </a:lnTo>
                <a:lnTo>
                  <a:pt x="268198" y="453796"/>
                </a:lnTo>
                <a:lnTo>
                  <a:pt x="268179" y="461548"/>
                </a:lnTo>
                <a:lnTo>
                  <a:pt x="266112" y="474385"/>
                </a:lnTo>
                <a:lnTo>
                  <a:pt x="260963" y="486202"/>
                </a:lnTo>
                <a:lnTo>
                  <a:pt x="252933" y="496531"/>
                </a:lnTo>
                <a:lnTo>
                  <a:pt x="206755" y="542772"/>
                </a:lnTo>
                <a:lnTo>
                  <a:pt x="216687" y="566597"/>
                </a:lnTo>
                <a:lnTo>
                  <a:pt x="305701" y="566597"/>
                </a:lnTo>
                <a:lnTo>
                  <a:pt x="305701" y="529107"/>
                </a:lnTo>
                <a:lnTo>
                  <a:pt x="273443" y="529107"/>
                </a:lnTo>
                <a:lnTo>
                  <a:pt x="280370" y="522152"/>
                </a:lnTo>
                <a:lnTo>
                  <a:pt x="302504" y="479702"/>
                </a:lnTo>
                <a:lnTo>
                  <a:pt x="304746" y="452683"/>
                </a:lnTo>
                <a:lnTo>
                  <a:pt x="304690" y="450099"/>
                </a:lnTo>
                <a:lnTo>
                  <a:pt x="304306" y="449021"/>
                </a:lnTo>
                <a:close/>
              </a:path>
              <a:path w="684529" h="720089">
                <a:moveTo>
                  <a:pt x="388188" y="404266"/>
                </a:moveTo>
                <a:lnTo>
                  <a:pt x="316153" y="512305"/>
                </a:lnTo>
                <a:lnTo>
                  <a:pt x="329501" y="537210"/>
                </a:lnTo>
                <a:lnTo>
                  <a:pt x="374065" y="537210"/>
                </a:lnTo>
                <a:lnTo>
                  <a:pt x="374065" y="566597"/>
                </a:lnTo>
                <a:lnTo>
                  <a:pt x="411568" y="566597"/>
                </a:lnTo>
                <a:lnTo>
                  <a:pt x="411568" y="499706"/>
                </a:lnTo>
                <a:lnTo>
                  <a:pt x="369658" y="499706"/>
                </a:lnTo>
                <a:lnTo>
                  <a:pt x="419366" y="425081"/>
                </a:lnTo>
                <a:lnTo>
                  <a:pt x="388188" y="404266"/>
                </a:lnTo>
                <a:close/>
              </a:path>
              <a:path w="684529" h="720089">
                <a:moveTo>
                  <a:pt x="497585" y="37503"/>
                </a:moveTo>
                <a:lnTo>
                  <a:pt x="342074" y="37503"/>
                </a:lnTo>
                <a:lnTo>
                  <a:pt x="367020" y="38516"/>
                </a:lnTo>
                <a:lnTo>
                  <a:pt x="391416" y="41507"/>
                </a:lnTo>
                <a:lnTo>
                  <a:pt x="438246" y="53139"/>
                </a:lnTo>
                <a:lnTo>
                  <a:pt x="481932" y="71826"/>
                </a:lnTo>
                <a:lnTo>
                  <a:pt x="521839" y="96997"/>
                </a:lnTo>
                <a:lnTo>
                  <a:pt x="557336" y="128080"/>
                </a:lnTo>
                <a:lnTo>
                  <a:pt x="587790" y="164504"/>
                </a:lnTo>
                <a:lnTo>
                  <a:pt x="612566" y="205696"/>
                </a:lnTo>
                <a:lnTo>
                  <a:pt x="631034" y="251085"/>
                </a:lnTo>
                <a:lnTo>
                  <a:pt x="642559" y="300099"/>
                </a:lnTo>
                <a:lnTo>
                  <a:pt x="646509" y="352167"/>
                </a:lnTo>
                <a:lnTo>
                  <a:pt x="645815" y="365168"/>
                </a:lnTo>
                <a:lnTo>
                  <a:pt x="640499" y="403522"/>
                </a:lnTo>
                <a:lnTo>
                  <a:pt x="630414" y="440642"/>
                </a:lnTo>
                <a:lnTo>
                  <a:pt x="615669" y="476193"/>
                </a:lnTo>
                <a:lnTo>
                  <a:pt x="596374" y="509838"/>
                </a:lnTo>
                <a:lnTo>
                  <a:pt x="586460" y="524014"/>
                </a:lnTo>
                <a:lnTo>
                  <a:pt x="618261" y="544918"/>
                </a:lnTo>
                <a:lnTo>
                  <a:pt x="644122" y="502830"/>
                </a:lnTo>
                <a:lnTo>
                  <a:pt x="660304" y="467862"/>
                </a:lnTo>
                <a:lnTo>
                  <a:pt x="672395" y="431376"/>
                </a:lnTo>
                <a:lnTo>
                  <a:pt x="680300" y="393683"/>
                </a:lnTo>
                <a:lnTo>
                  <a:pt x="683930" y="355095"/>
                </a:lnTo>
                <a:lnTo>
                  <a:pt x="684174" y="342087"/>
                </a:lnTo>
                <a:lnTo>
                  <a:pt x="683038" y="314072"/>
                </a:lnTo>
                <a:lnTo>
                  <a:pt x="674214" y="259980"/>
                </a:lnTo>
                <a:lnTo>
                  <a:pt x="657247" y="209061"/>
                </a:lnTo>
                <a:lnTo>
                  <a:pt x="632847" y="162027"/>
                </a:lnTo>
                <a:lnTo>
                  <a:pt x="601723" y="119586"/>
                </a:lnTo>
                <a:lnTo>
                  <a:pt x="564585" y="82449"/>
                </a:lnTo>
                <a:lnTo>
                  <a:pt x="522143" y="51326"/>
                </a:lnTo>
                <a:lnTo>
                  <a:pt x="499155" y="38241"/>
                </a:lnTo>
                <a:lnTo>
                  <a:pt x="497585" y="37503"/>
                </a:lnTo>
                <a:close/>
              </a:path>
              <a:path w="684529" h="720089">
                <a:moveTo>
                  <a:pt x="252284" y="411818"/>
                </a:moveTo>
                <a:lnTo>
                  <a:pt x="217578" y="432887"/>
                </a:lnTo>
                <a:lnTo>
                  <a:pt x="209422" y="459663"/>
                </a:lnTo>
                <a:lnTo>
                  <a:pt x="209422" y="478409"/>
                </a:lnTo>
                <a:lnTo>
                  <a:pt x="246926" y="478409"/>
                </a:lnTo>
                <a:lnTo>
                  <a:pt x="246926" y="453796"/>
                </a:lnTo>
                <a:lnTo>
                  <a:pt x="251701" y="449021"/>
                </a:lnTo>
                <a:lnTo>
                  <a:pt x="304306" y="449021"/>
                </a:lnTo>
                <a:lnTo>
                  <a:pt x="300342" y="437874"/>
                </a:lnTo>
                <a:lnTo>
                  <a:pt x="292490" y="427193"/>
                </a:lnTo>
                <a:lnTo>
                  <a:pt x="281614" y="418920"/>
                </a:lnTo>
                <a:lnTo>
                  <a:pt x="268088" y="413610"/>
                </a:lnTo>
                <a:lnTo>
                  <a:pt x="252284" y="411818"/>
                </a:lnTo>
                <a:close/>
              </a:path>
              <a:path w="684529" h="720089">
                <a:moveTo>
                  <a:pt x="360832" y="58788"/>
                </a:moveTo>
                <a:lnTo>
                  <a:pt x="323329" y="58788"/>
                </a:lnTo>
                <a:lnTo>
                  <a:pt x="323329" y="353847"/>
                </a:lnTo>
                <a:lnTo>
                  <a:pt x="344538" y="364147"/>
                </a:lnTo>
                <a:lnTo>
                  <a:pt x="420907" y="303047"/>
                </a:lnTo>
                <a:lnTo>
                  <a:pt x="360832" y="303047"/>
                </a:lnTo>
                <a:lnTo>
                  <a:pt x="360832" y="58788"/>
                </a:lnTo>
                <a:close/>
              </a:path>
              <a:path w="684529" h="720089">
                <a:moveTo>
                  <a:pt x="491985" y="198259"/>
                </a:moveTo>
                <a:lnTo>
                  <a:pt x="360832" y="303047"/>
                </a:lnTo>
                <a:lnTo>
                  <a:pt x="420907" y="303047"/>
                </a:lnTo>
                <a:lnTo>
                  <a:pt x="515404" y="227444"/>
                </a:lnTo>
                <a:lnTo>
                  <a:pt x="503694" y="212775"/>
                </a:lnTo>
                <a:lnTo>
                  <a:pt x="491985" y="198259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44547" y="5673648"/>
            <a:ext cx="631825" cy="0"/>
          </a:xfrm>
          <a:custGeom>
            <a:avLst/>
            <a:gdLst/>
            <a:ahLst/>
            <a:cxnLst/>
            <a:rect l="l" t="t" r="r" b="b"/>
            <a:pathLst>
              <a:path w="631825">
                <a:moveTo>
                  <a:pt x="0" y="0"/>
                </a:moveTo>
                <a:lnTo>
                  <a:pt x="631786" y="0"/>
                </a:lnTo>
              </a:path>
            </a:pathLst>
          </a:custGeom>
          <a:ln w="3937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63445" y="5368848"/>
            <a:ext cx="0" cy="285750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0"/>
                </a:moveTo>
                <a:lnTo>
                  <a:pt x="0" y="285750"/>
                </a:lnTo>
              </a:path>
            </a:pathLst>
          </a:custGeom>
          <a:ln w="39065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44547" y="5349798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603" y="0"/>
                </a:lnTo>
              </a:path>
            </a:pathLst>
          </a:custGeom>
          <a:ln w="3937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82240" y="5528868"/>
            <a:ext cx="0" cy="125730"/>
          </a:xfrm>
          <a:custGeom>
            <a:avLst/>
            <a:gdLst/>
            <a:ahLst/>
            <a:cxnLst/>
            <a:rect l="l" t="t" r="r" b="b"/>
            <a:pathLst>
              <a:path h="125729">
                <a:moveTo>
                  <a:pt x="0" y="0"/>
                </a:moveTo>
                <a:lnTo>
                  <a:pt x="0" y="125730"/>
                </a:lnTo>
              </a:path>
            </a:pathLst>
          </a:custGeom>
          <a:ln w="3909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63330" y="5509818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616" y="0"/>
                </a:lnTo>
              </a:path>
            </a:pathLst>
          </a:custGeom>
          <a:ln w="3937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82240" y="5368848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919"/>
                </a:lnTo>
              </a:path>
            </a:pathLst>
          </a:custGeom>
          <a:ln w="3909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957442" y="5271884"/>
            <a:ext cx="0" cy="382905"/>
          </a:xfrm>
          <a:custGeom>
            <a:avLst/>
            <a:gdLst/>
            <a:ahLst/>
            <a:cxnLst/>
            <a:rect l="l" t="t" r="r" b="b"/>
            <a:pathLst>
              <a:path h="382904">
                <a:moveTo>
                  <a:pt x="0" y="0"/>
                </a:moveTo>
                <a:lnTo>
                  <a:pt x="0" y="382485"/>
                </a:lnTo>
              </a:path>
            </a:pathLst>
          </a:custGeom>
          <a:ln w="39052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01042" y="5529033"/>
            <a:ext cx="0" cy="125730"/>
          </a:xfrm>
          <a:custGeom>
            <a:avLst/>
            <a:gdLst/>
            <a:ahLst/>
            <a:cxnLst/>
            <a:rect l="l" t="t" r="r" b="b"/>
            <a:pathLst>
              <a:path h="125729">
                <a:moveTo>
                  <a:pt x="0" y="0"/>
                </a:moveTo>
                <a:lnTo>
                  <a:pt x="0" y="125323"/>
                </a:lnTo>
              </a:path>
            </a:pathLst>
          </a:custGeom>
          <a:ln w="39077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719838" y="5404408"/>
            <a:ext cx="0" cy="250190"/>
          </a:xfrm>
          <a:custGeom>
            <a:avLst/>
            <a:gdLst/>
            <a:ahLst/>
            <a:cxnLst/>
            <a:rect l="l" t="t" r="r" b="b"/>
            <a:pathLst>
              <a:path h="250189">
                <a:moveTo>
                  <a:pt x="0" y="0"/>
                </a:moveTo>
                <a:lnTo>
                  <a:pt x="0" y="250189"/>
                </a:lnTo>
              </a:path>
            </a:pathLst>
          </a:custGeom>
          <a:ln w="39103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700922" y="5385358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629" y="0"/>
                </a:lnTo>
              </a:path>
            </a:pathLst>
          </a:custGeom>
          <a:ln w="3937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719838" y="5192318"/>
            <a:ext cx="0" cy="173990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0"/>
                </a:moveTo>
                <a:lnTo>
                  <a:pt x="0" y="173990"/>
                </a:lnTo>
              </a:path>
            </a:pathLst>
          </a:custGeom>
          <a:ln w="39103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38647" y="5272328"/>
            <a:ext cx="0" cy="382270"/>
          </a:xfrm>
          <a:custGeom>
            <a:avLst/>
            <a:gdLst/>
            <a:ahLst/>
            <a:cxnLst/>
            <a:rect l="l" t="t" r="r" b="b"/>
            <a:pathLst>
              <a:path h="382270">
                <a:moveTo>
                  <a:pt x="0" y="0"/>
                </a:moveTo>
                <a:lnTo>
                  <a:pt x="0" y="382028"/>
                </a:lnTo>
              </a:path>
            </a:pathLst>
          </a:custGeom>
          <a:ln w="39077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01042" y="5192318"/>
            <a:ext cx="0" cy="298450"/>
          </a:xfrm>
          <a:custGeom>
            <a:avLst/>
            <a:gdLst/>
            <a:ahLst/>
            <a:cxnLst/>
            <a:rect l="l" t="t" r="r" b="b"/>
            <a:pathLst>
              <a:path h="298450">
                <a:moveTo>
                  <a:pt x="0" y="0"/>
                </a:moveTo>
                <a:lnTo>
                  <a:pt x="0" y="298450"/>
                </a:lnTo>
              </a:path>
            </a:pathLst>
          </a:custGeom>
          <a:ln w="39077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582139" y="5173268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616" y="0"/>
                </a:lnTo>
              </a:path>
            </a:pathLst>
          </a:custGeom>
          <a:ln w="3937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19743" y="5253278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591" y="0"/>
                </a:lnTo>
              </a:path>
            </a:pathLst>
          </a:custGeom>
          <a:ln w="3937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00453" y="5768047"/>
            <a:ext cx="720090" cy="0"/>
          </a:xfrm>
          <a:custGeom>
            <a:avLst/>
            <a:gdLst/>
            <a:ahLst/>
            <a:cxnLst/>
            <a:rect l="l" t="t" r="r" b="b"/>
            <a:pathLst>
              <a:path w="720090">
                <a:moveTo>
                  <a:pt x="0" y="0"/>
                </a:moveTo>
                <a:lnTo>
                  <a:pt x="720001" y="0"/>
                </a:lnTo>
              </a:path>
            </a:pathLst>
          </a:custGeom>
          <a:ln w="39090">
            <a:solidFill>
              <a:srgbClr val="0CB1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986788" y="4051181"/>
            <a:ext cx="615315" cy="718820"/>
          </a:xfrm>
          <a:custGeom>
            <a:avLst/>
            <a:gdLst/>
            <a:ahLst/>
            <a:cxnLst/>
            <a:rect l="l" t="t" r="r" b="b"/>
            <a:pathLst>
              <a:path w="615315" h="718820">
                <a:moveTo>
                  <a:pt x="312727" y="0"/>
                </a:moveTo>
                <a:lnTo>
                  <a:pt x="302399" y="0"/>
                </a:lnTo>
                <a:lnTo>
                  <a:pt x="292857" y="5080"/>
                </a:lnTo>
                <a:lnTo>
                  <a:pt x="278105" y="13970"/>
                </a:lnTo>
                <a:lnTo>
                  <a:pt x="248462" y="29210"/>
                </a:lnTo>
                <a:lnTo>
                  <a:pt x="233561" y="38100"/>
                </a:lnTo>
                <a:lnTo>
                  <a:pt x="218599" y="44450"/>
                </a:lnTo>
                <a:lnTo>
                  <a:pt x="188476" y="59690"/>
                </a:lnTo>
                <a:lnTo>
                  <a:pt x="111761" y="91440"/>
                </a:lnTo>
                <a:lnTo>
                  <a:pt x="96137" y="96520"/>
                </a:lnTo>
                <a:lnTo>
                  <a:pt x="80408" y="102870"/>
                </a:lnTo>
                <a:lnTo>
                  <a:pt x="48611" y="113030"/>
                </a:lnTo>
                <a:lnTo>
                  <a:pt x="32535" y="116840"/>
                </a:lnTo>
                <a:lnTo>
                  <a:pt x="16333" y="121920"/>
                </a:lnTo>
                <a:lnTo>
                  <a:pt x="0" y="125730"/>
                </a:lnTo>
                <a:lnTo>
                  <a:pt x="0" y="293370"/>
                </a:lnTo>
                <a:lnTo>
                  <a:pt x="2124" y="340360"/>
                </a:lnTo>
                <a:lnTo>
                  <a:pt x="8195" y="383540"/>
                </a:lnTo>
                <a:lnTo>
                  <a:pt x="17754" y="422910"/>
                </a:lnTo>
                <a:lnTo>
                  <a:pt x="30344" y="459740"/>
                </a:lnTo>
                <a:lnTo>
                  <a:pt x="53917" y="510540"/>
                </a:lnTo>
                <a:lnTo>
                  <a:pt x="81741" y="554990"/>
                </a:lnTo>
                <a:lnTo>
                  <a:pt x="112278" y="593090"/>
                </a:lnTo>
                <a:lnTo>
                  <a:pt x="122793" y="605790"/>
                </a:lnTo>
                <a:lnTo>
                  <a:pt x="133380" y="617220"/>
                </a:lnTo>
                <a:lnTo>
                  <a:pt x="143984" y="627380"/>
                </a:lnTo>
                <a:lnTo>
                  <a:pt x="154843" y="637540"/>
                </a:lnTo>
                <a:lnTo>
                  <a:pt x="164559" y="647700"/>
                </a:lnTo>
                <a:lnTo>
                  <a:pt x="173399" y="655320"/>
                </a:lnTo>
                <a:lnTo>
                  <a:pt x="181627" y="661670"/>
                </a:lnTo>
                <a:lnTo>
                  <a:pt x="197308" y="674370"/>
                </a:lnTo>
                <a:lnTo>
                  <a:pt x="205290" y="679450"/>
                </a:lnTo>
                <a:lnTo>
                  <a:pt x="213721" y="684530"/>
                </a:lnTo>
                <a:lnTo>
                  <a:pt x="222865" y="688340"/>
                </a:lnTo>
                <a:lnTo>
                  <a:pt x="232988" y="693420"/>
                </a:lnTo>
                <a:lnTo>
                  <a:pt x="244354" y="697230"/>
                </a:lnTo>
                <a:lnTo>
                  <a:pt x="257229" y="702310"/>
                </a:lnTo>
                <a:lnTo>
                  <a:pt x="271878" y="707390"/>
                </a:lnTo>
                <a:lnTo>
                  <a:pt x="288565" y="712470"/>
                </a:lnTo>
                <a:lnTo>
                  <a:pt x="307555" y="718820"/>
                </a:lnTo>
                <a:lnTo>
                  <a:pt x="311299" y="717550"/>
                </a:lnTo>
                <a:lnTo>
                  <a:pt x="316506" y="716280"/>
                </a:lnTo>
                <a:lnTo>
                  <a:pt x="323666" y="713740"/>
                </a:lnTo>
                <a:lnTo>
                  <a:pt x="332553" y="709930"/>
                </a:lnTo>
                <a:lnTo>
                  <a:pt x="342944" y="704850"/>
                </a:lnTo>
                <a:lnTo>
                  <a:pt x="354613" y="699770"/>
                </a:lnTo>
                <a:lnTo>
                  <a:pt x="367338" y="694690"/>
                </a:lnTo>
                <a:lnTo>
                  <a:pt x="380894" y="687070"/>
                </a:lnTo>
                <a:lnTo>
                  <a:pt x="390335" y="681990"/>
                </a:lnTo>
                <a:lnTo>
                  <a:pt x="307152" y="681990"/>
                </a:lnTo>
                <a:lnTo>
                  <a:pt x="304459" y="680720"/>
                </a:lnTo>
                <a:lnTo>
                  <a:pt x="299447" y="679450"/>
                </a:lnTo>
                <a:lnTo>
                  <a:pt x="292361" y="675640"/>
                </a:lnTo>
                <a:lnTo>
                  <a:pt x="283443" y="671830"/>
                </a:lnTo>
                <a:lnTo>
                  <a:pt x="272938" y="668020"/>
                </a:lnTo>
                <a:lnTo>
                  <a:pt x="261091" y="661670"/>
                </a:lnTo>
                <a:lnTo>
                  <a:pt x="219938" y="638810"/>
                </a:lnTo>
                <a:lnTo>
                  <a:pt x="175493" y="604520"/>
                </a:lnTo>
                <a:lnTo>
                  <a:pt x="152551" y="582930"/>
                </a:lnTo>
                <a:lnTo>
                  <a:pt x="143912" y="574040"/>
                </a:lnTo>
                <a:lnTo>
                  <a:pt x="117956" y="542290"/>
                </a:lnTo>
                <a:lnTo>
                  <a:pt x="93173" y="505460"/>
                </a:lnTo>
                <a:lnTo>
                  <a:pt x="78084" y="476250"/>
                </a:lnTo>
                <a:lnTo>
                  <a:pt x="71145" y="462280"/>
                </a:lnTo>
                <a:lnTo>
                  <a:pt x="53452" y="411480"/>
                </a:lnTo>
                <a:lnTo>
                  <a:pt x="41677" y="355600"/>
                </a:lnTo>
                <a:lnTo>
                  <a:pt x="37896" y="314960"/>
                </a:lnTo>
                <a:lnTo>
                  <a:pt x="37401" y="293370"/>
                </a:lnTo>
                <a:lnTo>
                  <a:pt x="37401" y="154940"/>
                </a:lnTo>
                <a:lnTo>
                  <a:pt x="51620" y="151130"/>
                </a:lnTo>
                <a:lnTo>
                  <a:pt x="65741" y="146050"/>
                </a:lnTo>
                <a:lnTo>
                  <a:pt x="79770" y="142240"/>
                </a:lnTo>
                <a:lnTo>
                  <a:pt x="162187" y="111760"/>
                </a:lnTo>
                <a:lnTo>
                  <a:pt x="175666" y="105410"/>
                </a:lnTo>
                <a:lnTo>
                  <a:pt x="189081" y="100330"/>
                </a:lnTo>
                <a:lnTo>
                  <a:pt x="255333" y="68580"/>
                </a:lnTo>
                <a:lnTo>
                  <a:pt x="268444" y="60960"/>
                </a:lnTo>
                <a:lnTo>
                  <a:pt x="281518" y="54610"/>
                </a:lnTo>
                <a:lnTo>
                  <a:pt x="307568" y="39370"/>
                </a:lnTo>
                <a:lnTo>
                  <a:pt x="386267" y="39370"/>
                </a:lnTo>
                <a:lnTo>
                  <a:pt x="349730" y="20320"/>
                </a:lnTo>
                <a:lnTo>
                  <a:pt x="321408" y="5080"/>
                </a:lnTo>
                <a:lnTo>
                  <a:pt x="312727" y="0"/>
                </a:lnTo>
                <a:close/>
              </a:path>
              <a:path w="615315" h="718820">
                <a:moveTo>
                  <a:pt x="386267" y="39370"/>
                </a:moveTo>
                <a:lnTo>
                  <a:pt x="307568" y="39370"/>
                </a:lnTo>
                <a:lnTo>
                  <a:pt x="333102" y="54610"/>
                </a:lnTo>
                <a:lnTo>
                  <a:pt x="359120" y="67310"/>
                </a:lnTo>
                <a:lnTo>
                  <a:pt x="372293" y="74930"/>
                </a:lnTo>
                <a:lnTo>
                  <a:pt x="425905" y="100330"/>
                </a:lnTo>
                <a:lnTo>
                  <a:pt x="439502" y="105410"/>
                </a:lnTo>
                <a:lnTo>
                  <a:pt x="453162" y="111760"/>
                </a:lnTo>
                <a:lnTo>
                  <a:pt x="536030" y="142240"/>
                </a:lnTo>
                <a:lnTo>
                  <a:pt x="549926" y="146050"/>
                </a:lnTo>
                <a:lnTo>
                  <a:pt x="563826" y="151130"/>
                </a:lnTo>
                <a:lnTo>
                  <a:pt x="577723" y="154940"/>
                </a:lnTo>
                <a:lnTo>
                  <a:pt x="577723" y="293370"/>
                </a:lnTo>
                <a:lnTo>
                  <a:pt x="575775" y="336550"/>
                </a:lnTo>
                <a:lnTo>
                  <a:pt x="570213" y="375920"/>
                </a:lnTo>
                <a:lnTo>
                  <a:pt x="556017" y="429260"/>
                </a:lnTo>
                <a:lnTo>
                  <a:pt x="536063" y="477520"/>
                </a:lnTo>
                <a:lnTo>
                  <a:pt x="511778" y="520700"/>
                </a:lnTo>
                <a:lnTo>
                  <a:pt x="484584" y="557530"/>
                </a:lnTo>
                <a:lnTo>
                  <a:pt x="446266" y="599440"/>
                </a:lnTo>
                <a:lnTo>
                  <a:pt x="434164" y="610870"/>
                </a:lnTo>
                <a:lnTo>
                  <a:pt x="423587" y="621030"/>
                </a:lnTo>
                <a:lnTo>
                  <a:pt x="389490" y="648970"/>
                </a:lnTo>
                <a:lnTo>
                  <a:pt x="372433" y="657860"/>
                </a:lnTo>
                <a:lnTo>
                  <a:pt x="362669" y="662940"/>
                </a:lnTo>
                <a:lnTo>
                  <a:pt x="351611" y="666750"/>
                </a:lnTo>
                <a:lnTo>
                  <a:pt x="338907" y="671830"/>
                </a:lnTo>
                <a:lnTo>
                  <a:pt x="324205" y="675640"/>
                </a:lnTo>
                <a:lnTo>
                  <a:pt x="307152" y="681990"/>
                </a:lnTo>
                <a:lnTo>
                  <a:pt x="390335" y="681990"/>
                </a:lnTo>
                <a:lnTo>
                  <a:pt x="395056" y="679450"/>
                </a:lnTo>
                <a:lnTo>
                  <a:pt x="409600" y="671830"/>
                </a:lnTo>
                <a:lnTo>
                  <a:pt x="424303" y="661670"/>
                </a:lnTo>
                <a:lnTo>
                  <a:pt x="438939" y="652780"/>
                </a:lnTo>
                <a:lnTo>
                  <a:pt x="453286" y="641350"/>
                </a:lnTo>
                <a:lnTo>
                  <a:pt x="489522" y="609600"/>
                </a:lnTo>
                <a:lnTo>
                  <a:pt x="517876" y="576580"/>
                </a:lnTo>
                <a:lnTo>
                  <a:pt x="536494" y="551180"/>
                </a:lnTo>
                <a:lnTo>
                  <a:pt x="545526" y="538480"/>
                </a:lnTo>
                <a:lnTo>
                  <a:pt x="570747" y="492760"/>
                </a:lnTo>
                <a:lnTo>
                  <a:pt x="591814" y="441960"/>
                </a:lnTo>
                <a:lnTo>
                  <a:pt x="602699" y="402590"/>
                </a:lnTo>
                <a:lnTo>
                  <a:pt x="610459" y="361950"/>
                </a:lnTo>
                <a:lnTo>
                  <a:pt x="614584" y="317500"/>
                </a:lnTo>
                <a:lnTo>
                  <a:pt x="615124" y="293370"/>
                </a:lnTo>
                <a:lnTo>
                  <a:pt x="615124" y="125730"/>
                </a:lnTo>
                <a:lnTo>
                  <a:pt x="598738" y="121920"/>
                </a:lnTo>
                <a:lnTo>
                  <a:pt x="517750" y="96520"/>
                </a:lnTo>
                <a:lnTo>
                  <a:pt x="439181" y="64770"/>
                </a:lnTo>
                <a:lnTo>
                  <a:pt x="423860" y="58420"/>
                </a:lnTo>
                <a:lnTo>
                  <a:pt x="386267" y="39370"/>
                </a:lnTo>
                <a:close/>
              </a:path>
              <a:path w="615315" h="718820">
                <a:moveTo>
                  <a:pt x="472071" y="472440"/>
                </a:moveTo>
                <a:lnTo>
                  <a:pt x="466643" y="481330"/>
                </a:lnTo>
                <a:lnTo>
                  <a:pt x="460715" y="491490"/>
                </a:lnTo>
                <a:lnTo>
                  <a:pt x="454216" y="500380"/>
                </a:lnTo>
                <a:lnTo>
                  <a:pt x="447031" y="510540"/>
                </a:lnTo>
                <a:lnTo>
                  <a:pt x="439048" y="519430"/>
                </a:lnTo>
                <a:lnTo>
                  <a:pt x="420230" y="541020"/>
                </a:lnTo>
                <a:lnTo>
                  <a:pt x="409168" y="552450"/>
                </a:lnTo>
                <a:lnTo>
                  <a:pt x="398918" y="562610"/>
                </a:lnTo>
                <a:lnTo>
                  <a:pt x="389252" y="570230"/>
                </a:lnTo>
                <a:lnTo>
                  <a:pt x="380015" y="577850"/>
                </a:lnTo>
                <a:lnTo>
                  <a:pt x="371051" y="584200"/>
                </a:lnTo>
                <a:lnTo>
                  <a:pt x="362204" y="591820"/>
                </a:lnTo>
                <a:lnTo>
                  <a:pt x="391664" y="615950"/>
                </a:lnTo>
                <a:lnTo>
                  <a:pt x="400235" y="609600"/>
                </a:lnTo>
                <a:lnTo>
                  <a:pt x="409013" y="601980"/>
                </a:lnTo>
                <a:lnTo>
                  <a:pt x="418186" y="594360"/>
                </a:lnTo>
                <a:lnTo>
                  <a:pt x="427943" y="585470"/>
                </a:lnTo>
                <a:lnTo>
                  <a:pt x="438473" y="576580"/>
                </a:lnTo>
                <a:lnTo>
                  <a:pt x="449962" y="563880"/>
                </a:lnTo>
                <a:lnTo>
                  <a:pt x="482396" y="525780"/>
                </a:lnTo>
                <a:lnTo>
                  <a:pt x="503428" y="492760"/>
                </a:lnTo>
                <a:lnTo>
                  <a:pt x="472071" y="472440"/>
                </a:lnTo>
                <a:close/>
              </a:path>
              <a:path w="615315" h="718820">
                <a:moveTo>
                  <a:pt x="170929" y="289560"/>
                </a:moveTo>
                <a:lnTo>
                  <a:pt x="96735" y="363220"/>
                </a:lnTo>
                <a:lnTo>
                  <a:pt x="259435" y="525780"/>
                </a:lnTo>
                <a:lnTo>
                  <a:pt x="311477" y="473710"/>
                </a:lnTo>
                <a:lnTo>
                  <a:pt x="259435" y="473710"/>
                </a:lnTo>
                <a:lnTo>
                  <a:pt x="149631" y="363220"/>
                </a:lnTo>
                <a:lnTo>
                  <a:pt x="170916" y="341630"/>
                </a:lnTo>
                <a:lnTo>
                  <a:pt x="223520" y="341630"/>
                </a:lnTo>
                <a:lnTo>
                  <a:pt x="170929" y="289560"/>
                </a:lnTo>
                <a:close/>
              </a:path>
              <a:path w="615315" h="718820">
                <a:moveTo>
                  <a:pt x="497915" y="246380"/>
                </a:moveTo>
                <a:lnTo>
                  <a:pt x="444207" y="246380"/>
                </a:lnTo>
                <a:lnTo>
                  <a:pt x="465493" y="266700"/>
                </a:lnTo>
                <a:lnTo>
                  <a:pt x="259435" y="473710"/>
                </a:lnTo>
                <a:lnTo>
                  <a:pt x="311477" y="473710"/>
                </a:lnTo>
                <a:lnTo>
                  <a:pt x="518375" y="266700"/>
                </a:lnTo>
                <a:lnTo>
                  <a:pt x="497915" y="246380"/>
                </a:lnTo>
                <a:close/>
              </a:path>
              <a:path w="615315" h="718820">
                <a:moveTo>
                  <a:pt x="223520" y="341630"/>
                </a:moveTo>
                <a:lnTo>
                  <a:pt x="170916" y="341630"/>
                </a:lnTo>
                <a:lnTo>
                  <a:pt x="259435" y="430530"/>
                </a:lnTo>
                <a:lnTo>
                  <a:pt x="312955" y="377190"/>
                </a:lnTo>
                <a:lnTo>
                  <a:pt x="259435" y="377190"/>
                </a:lnTo>
                <a:lnTo>
                  <a:pt x="223520" y="341630"/>
                </a:lnTo>
                <a:close/>
              </a:path>
              <a:path w="615315" h="718820">
                <a:moveTo>
                  <a:pt x="444207" y="193040"/>
                </a:moveTo>
                <a:lnTo>
                  <a:pt x="259435" y="377190"/>
                </a:lnTo>
                <a:lnTo>
                  <a:pt x="312955" y="377190"/>
                </a:lnTo>
                <a:lnTo>
                  <a:pt x="444207" y="246380"/>
                </a:lnTo>
                <a:lnTo>
                  <a:pt x="497915" y="246380"/>
                </a:lnTo>
                <a:lnTo>
                  <a:pt x="444207" y="19304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46133" y="4183321"/>
            <a:ext cx="125730" cy="129539"/>
          </a:xfrm>
          <a:custGeom>
            <a:avLst/>
            <a:gdLst/>
            <a:ahLst/>
            <a:cxnLst/>
            <a:rect l="l" t="t" r="r" b="b"/>
            <a:pathLst>
              <a:path w="125729" h="129539">
                <a:moveTo>
                  <a:pt x="108682" y="0"/>
                </a:moveTo>
                <a:lnTo>
                  <a:pt x="61275" y="18218"/>
                </a:lnTo>
                <a:lnTo>
                  <a:pt x="25160" y="30588"/>
                </a:lnTo>
                <a:lnTo>
                  <a:pt x="0" y="38642"/>
                </a:lnTo>
                <a:lnTo>
                  <a:pt x="0" y="128939"/>
                </a:lnTo>
                <a:lnTo>
                  <a:pt x="37464" y="128939"/>
                </a:lnTo>
                <a:lnTo>
                  <a:pt x="42211" y="64395"/>
                </a:lnTo>
                <a:lnTo>
                  <a:pt x="54263" y="60356"/>
                </a:lnTo>
                <a:lnTo>
                  <a:pt x="90231" y="47474"/>
                </a:lnTo>
                <a:lnTo>
                  <a:pt x="125602" y="33562"/>
                </a:lnTo>
                <a:lnTo>
                  <a:pt x="108682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792813" y="4053475"/>
            <a:ext cx="720090" cy="713740"/>
          </a:xfrm>
          <a:custGeom>
            <a:avLst/>
            <a:gdLst/>
            <a:ahLst/>
            <a:cxnLst/>
            <a:rect l="l" t="t" r="r" b="b"/>
            <a:pathLst>
              <a:path w="720089" h="713739">
                <a:moveTo>
                  <a:pt x="141477" y="384809"/>
                </a:moveTo>
                <a:lnTo>
                  <a:pt x="0" y="384809"/>
                </a:lnTo>
                <a:lnTo>
                  <a:pt x="0" y="713739"/>
                </a:lnTo>
                <a:lnTo>
                  <a:pt x="141477" y="713739"/>
                </a:lnTo>
                <a:lnTo>
                  <a:pt x="141477" y="702309"/>
                </a:lnTo>
                <a:lnTo>
                  <a:pt x="422997" y="702309"/>
                </a:lnTo>
                <a:lnTo>
                  <a:pt x="460338" y="694689"/>
                </a:lnTo>
                <a:lnTo>
                  <a:pt x="490454" y="676909"/>
                </a:lnTo>
                <a:lnTo>
                  <a:pt x="37033" y="676909"/>
                </a:lnTo>
                <a:lnTo>
                  <a:pt x="37033" y="421639"/>
                </a:lnTo>
                <a:lnTo>
                  <a:pt x="212154" y="421639"/>
                </a:lnTo>
                <a:lnTo>
                  <a:pt x="205243" y="417829"/>
                </a:lnTo>
                <a:lnTo>
                  <a:pt x="193208" y="414019"/>
                </a:lnTo>
                <a:lnTo>
                  <a:pt x="180746" y="411479"/>
                </a:lnTo>
                <a:lnTo>
                  <a:pt x="181855" y="408939"/>
                </a:lnTo>
                <a:lnTo>
                  <a:pt x="141477" y="408939"/>
                </a:lnTo>
                <a:lnTo>
                  <a:pt x="141477" y="384809"/>
                </a:lnTo>
                <a:close/>
              </a:path>
              <a:path w="720089" h="713739">
                <a:moveTo>
                  <a:pt x="212154" y="421639"/>
                </a:moveTo>
                <a:lnTo>
                  <a:pt x="105194" y="421639"/>
                </a:lnTo>
                <a:lnTo>
                  <a:pt x="105194" y="676909"/>
                </a:lnTo>
                <a:lnTo>
                  <a:pt x="490454" y="676909"/>
                </a:lnTo>
                <a:lnTo>
                  <a:pt x="509193" y="665479"/>
                </a:lnTo>
                <a:lnTo>
                  <a:pt x="141477" y="665479"/>
                </a:lnTo>
                <a:lnTo>
                  <a:pt x="141477" y="445769"/>
                </a:lnTo>
                <a:lnTo>
                  <a:pt x="252287" y="445769"/>
                </a:lnTo>
                <a:lnTo>
                  <a:pt x="240230" y="439419"/>
                </a:lnTo>
                <a:lnTo>
                  <a:pt x="227667" y="430529"/>
                </a:lnTo>
                <a:lnTo>
                  <a:pt x="216760" y="424179"/>
                </a:lnTo>
                <a:lnTo>
                  <a:pt x="212154" y="421639"/>
                </a:lnTo>
                <a:close/>
              </a:path>
              <a:path w="720089" h="713739">
                <a:moveTo>
                  <a:pt x="712925" y="497839"/>
                </a:moveTo>
                <a:lnTo>
                  <a:pt x="668909" y="497839"/>
                </a:lnTo>
                <a:lnTo>
                  <a:pt x="672858" y="500379"/>
                </a:lnTo>
                <a:lnTo>
                  <a:pt x="675462" y="502919"/>
                </a:lnTo>
                <a:lnTo>
                  <a:pt x="677748" y="506729"/>
                </a:lnTo>
                <a:lnTo>
                  <a:pt x="678649" y="510539"/>
                </a:lnTo>
                <a:lnTo>
                  <a:pt x="677887" y="514349"/>
                </a:lnTo>
                <a:lnTo>
                  <a:pt x="677240" y="518159"/>
                </a:lnTo>
                <a:lnTo>
                  <a:pt x="444485" y="660399"/>
                </a:lnTo>
                <a:lnTo>
                  <a:pt x="419531" y="665479"/>
                </a:lnTo>
                <a:lnTo>
                  <a:pt x="509193" y="665479"/>
                </a:lnTo>
                <a:lnTo>
                  <a:pt x="694498" y="552449"/>
                </a:lnTo>
                <a:lnTo>
                  <a:pt x="714836" y="511809"/>
                </a:lnTo>
                <a:lnTo>
                  <a:pt x="713369" y="499109"/>
                </a:lnTo>
                <a:lnTo>
                  <a:pt x="712925" y="497839"/>
                </a:lnTo>
                <a:close/>
              </a:path>
              <a:path w="720089" h="713739">
                <a:moveTo>
                  <a:pt x="568612" y="434339"/>
                </a:moveTo>
                <a:lnTo>
                  <a:pt x="515797" y="434339"/>
                </a:lnTo>
                <a:lnTo>
                  <a:pt x="522122" y="435609"/>
                </a:lnTo>
                <a:lnTo>
                  <a:pt x="527138" y="439419"/>
                </a:lnTo>
                <a:lnTo>
                  <a:pt x="533730" y="445769"/>
                </a:lnTo>
                <a:lnTo>
                  <a:pt x="537730" y="453389"/>
                </a:lnTo>
                <a:lnTo>
                  <a:pt x="537819" y="478789"/>
                </a:lnTo>
                <a:lnTo>
                  <a:pt x="553605" y="481329"/>
                </a:lnTo>
                <a:lnTo>
                  <a:pt x="559816" y="481329"/>
                </a:lnTo>
                <a:lnTo>
                  <a:pt x="565200" y="485139"/>
                </a:lnTo>
                <a:lnTo>
                  <a:pt x="568706" y="490219"/>
                </a:lnTo>
                <a:lnTo>
                  <a:pt x="432168" y="535939"/>
                </a:lnTo>
                <a:lnTo>
                  <a:pt x="430047" y="535939"/>
                </a:lnTo>
                <a:lnTo>
                  <a:pt x="427799" y="537209"/>
                </a:lnTo>
                <a:lnTo>
                  <a:pt x="312780" y="537209"/>
                </a:lnTo>
                <a:lnTo>
                  <a:pt x="298153" y="538479"/>
                </a:lnTo>
                <a:lnTo>
                  <a:pt x="261974" y="551179"/>
                </a:lnTo>
                <a:lnTo>
                  <a:pt x="223253" y="576579"/>
                </a:lnTo>
                <a:lnTo>
                  <a:pt x="250024" y="603249"/>
                </a:lnTo>
                <a:lnTo>
                  <a:pt x="269239" y="590549"/>
                </a:lnTo>
                <a:lnTo>
                  <a:pt x="278561" y="584199"/>
                </a:lnTo>
                <a:lnTo>
                  <a:pt x="289751" y="579119"/>
                </a:lnTo>
                <a:lnTo>
                  <a:pt x="303197" y="575309"/>
                </a:lnTo>
                <a:lnTo>
                  <a:pt x="319290" y="574039"/>
                </a:lnTo>
                <a:lnTo>
                  <a:pt x="430072" y="574039"/>
                </a:lnTo>
                <a:lnTo>
                  <a:pt x="436994" y="572769"/>
                </a:lnTo>
                <a:lnTo>
                  <a:pt x="661631" y="497839"/>
                </a:lnTo>
                <a:lnTo>
                  <a:pt x="712925" y="497839"/>
                </a:lnTo>
                <a:lnTo>
                  <a:pt x="708929" y="486409"/>
                </a:lnTo>
                <a:lnTo>
                  <a:pt x="700865" y="476249"/>
                </a:lnTo>
                <a:lnTo>
                  <a:pt x="694892" y="471169"/>
                </a:lnTo>
                <a:lnTo>
                  <a:pt x="600653" y="471169"/>
                </a:lnTo>
                <a:lnTo>
                  <a:pt x="593083" y="461009"/>
                </a:lnTo>
                <a:lnTo>
                  <a:pt x="583641" y="452119"/>
                </a:lnTo>
                <a:lnTo>
                  <a:pt x="572508" y="444499"/>
                </a:lnTo>
                <a:lnTo>
                  <a:pt x="568612" y="434339"/>
                </a:lnTo>
                <a:close/>
              </a:path>
              <a:path w="720089" h="713739">
                <a:moveTo>
                  <a:pt x="252287" y="445769"/>
                </a:moveTo>
                <a:lnTo>
                  <a:pt x="157841" y="445769"/>
                </a:lnTo>
                <a:lnTo>
                  <a:pt x="169466" y="447039"/>
                </a:lnTo>
                <a:lnTo>
                  <a:pt x="181120" y="449579"/>
                </a:lnTo>
                <a:lnTo>
                  <a:pt x="192887" y="453389"/>
                </a:lnTo>
                <a:lnTo>
                  <a:pt x="204850" y="459739"/>
                </a:lnTo>
                <a:lnTo>
                  <a:pt x="217093" y="468629"/>
                </a:lnTo>
                <a:lnTo>
                  <a:pt x="228023" y="476249"/>
                </a:lnTo>
                <a:lnTo>
                  <a:pt x="239578" y="481329"/>
                </a:lnTo>
                <a:lnTo>
                  <a:pt x="251649" y="486409"/>
                </a:lnTo>
                <a:lnTo>
                  <a:pt x="276890" y="491489"/>
                </a:lnTo>
                <a:lnTo>
                  <a:pt x="289839" y="492759"/>
                </a:lnTo>
                <a:lnTo>
                  <a:pt x="352209" y="492759"/>
                </a:lnTo>
                <a:lnTo>
                  <a:pt x="365256" y="495299"/>
                </a:lnTo>
                <a:lnTo>
                  <a:pt x="376521" y="501649"/>
                </a:lnTo>
                <a:lnTo>
                  <a:pt x="386219" y="513079"/>
                </a:lnTo>
                <a:lnTo>
                  <a:pt x="390626" y="520699"/>
                </a:lnTo>
                <a:lnTo>
                  <a:pt x="390702" y="529589"/>
                </a:lnTo>
                <a:lnTo>
                  <a:pt x="386613" y="537209"/>
                </a:lnTo>
                <a:lnTo>
                  <a:pt x="427799" y="537209"/>
                </a:lnTo>
                <a:lnTo>
                  <a:pt x="426464" y="530859"/>
                </a:lnTo>
                <a:lnTo>
                  <a:pt x="426224" y="518159"/>
                </a:lnTo>
                <a:lnTo>
                  <a:pt x="423399" y="505459"/>
                </a:lnTo>
                <a:lnTo>
                  <a:pt x="399864" y="472439"/>
                </a:lnTo>
                <a:lnTo>
                  <a:pt x="364291" y="455929"/>
                </a:lnTo>
                <a:lnTo>
                  <a:pt x="350977" y="454659"/>
                </a:lnTo>
                <a:lnTo>
                  <a:pt x="286851" y="454659"/>
                </a:lnTo>
                <a:lnTo>
                  <a:pt x="275455" y="453389"/>
                </a:lnTo>
                <a:lnTo>
                  <a:pt x="263982" y="450849"/>
                </a:lnTo>
                <a:lnTo>
                  <a:pt x="252287" y="445769"/>
                </a:lnTo>
                <a:close/>
              </a:path>
              <a:path w="720089" h="713739">
                <a:moveTo>
                  <a:pt x="664844" y="461009"/>
                </a:moveTo>
                <a:lnTo>
                  <a:pt x="659384" y="461009"/>
                </a:lnTo>
                <a:lnTo>
                  <a:pt x="648677" y="463549"/>
                </a:lnTo>
                <a:lnTo>
                  <a:pt x="600653" y="471169"/>
                </a:lnTo>
                <a:lnTo>
                  <a:pt x="694892" y="471169"/>
                </a:lnTo>
                <a:lnTo>
                  <a:pt x="690413" y="467359"/>
                </a:lnTo>
                <a:lnTo>
                  <a:pt x="678198" y="462279"/>
                </a:lnTo>
                <a:lnTo>
                  <a:pt x="664844" y="461009"/>
                </a:lnTo>
                <a:close/>
              </a:path>
              <a:path w="720089" h="713739">
                <a:moveTo>
                  <a:pt x="503118" y="387349"/>
                </a:moveTo>
                <a:lnTo>
                  <a:pt x="431219" y="387349"/>
                </a:lnTo>
                <a:lnTo>
                  <a:pt x="444232" y="391159"/>
                </a:lnTo>
                <a:lnTo>
                  <a:pt x="456265" y="396239"/>
                </a:lnTo>
                <a:lnTo>
                  <a:pt x="467018" y="403859"/>
                </a:lnTo>
                <a:lnTo>
                  <a:pt x="476189" y="412749"/>
                </a:lnTo>
                <a:lnTo>
                  <a:pt x="483476" y="424179"/>
                </a:lnTo>
                <a:lnTo>
                  <a:pt x="489839" y="436879"/>
                </a:lnTo>
                <a:lnTo>
                  <a:pt x="503694" y="434339"/>
                </a:lnTo>
                <a:lnTo>
                  <a:pt x="568612" y="434339"/>
                </a:lnTo>
                <a:lnTo>
                  <a:pt x="568125" y="433069"/>
                </a:lnTo>
                <a:lnTo>
                  <a:pt x="531346" y="397509"/>
                </a:lnTo>
                <a:lnTo>
                  <a:pt x="517950" y="392429"/>
                </a:lnTo>
                <a:lnTo>
                  <a:pt x="503118" y="387349"/>
                </a:lnTo>
                <a:close/>
              </a:path>
              <a:path w="720089" h="713739">
                <a:moveTo>
                  <a:pt x="225969" y="350519"/>
                </a:moveTo>
                <a:lnTo>
                  <a:pt x="210708" y="350519"/>
                </a:lnTo>
                <a:lnTo>
                  <a:pt x="197046" y="353059"/>
                </a:lnTo>
                <a:lnTo>
                  <a:pt x="162463" y="373379"/>
                </a:lnTo>
                <a:lnTo>
                  <a:pt x="142620" y="408939"/>
                </a:lnTo>
                <a:lnTo>
                  <a:pt x="181855" y="408939"/>
                </a:lnTo>
                <a:lnTo>
                  <a:pt x="183519" y="405129"/>
                </a:lnTo>
                <a:lnTo>
                  <a:pt x="192324" y="396239"/>
                </a:lnTo>
                <a:lnTo>
                  <a:pt x="203882" y="389889"/>
                </a:lnTo>
                <a:lnTo>
                  <a:pt x="217322" y="387349"/>
                </a:lnTo>
                <a:lnTo>
                  <a:pt x="256162" y="387349"/>
                </a:lnTo>
                <a:lnTo>
                  <a:pt x="265138" y="375919"/>
                </a:lnTo>
                <a:lnTo>
                  <a:pt x="275638" y="369569"/>
                </a:lnTo>
                <a:lnTo>
                  <a:pt x="288092" y="365759"/>
                </a:lnTo>
                <a:lnTo>
                  <a:pt x="302316" y="363219"/>
                </a:lnTo>
                <a:lnTo>
                  <a:pt x="353872" y="363219"/>
                </a:lnTo>
                <a:lnTo>
                  <a:pt x="356184" y="356869"/>
                </a:lnTo>
                <a:lnTo>
                  <a:pt x="361683" y="353059"/>
                </a:lnTo>
                <a:lnTo>
                  <a:pt x="236127" y="353059"/>
                </a:lnTo>
                <a:lnTo>
                  <a:pt x="225969" y="350519"/>
                </a:lnTo>
                <a:close/>
              </a:path>
              <a:path w="720089" h="713739">
                <a:moveTo>
                  <a:pt x="256162" y="387349"/>
                </a:moveTo>
                <a:lnTo>
                  <a:pt x="223151" y="387349"/>
                </a:lnTo>
                <a:lnTo>
                  <a:pt x="228993" y="388619"/>
                </a:lnTo>
                <a:lnTo>
                  <a:pt x="234378" y="391159"/>
                </a:lnTo>
                <a:lnTo>
                  <a:pt x="248183" y="397509"/>
                </a:lnTo>
                <a:lnTo>
                  <a:pt x="256162" y="387349"/>
                </a:lnTo>
                <a:close/>
              </a:path>
              <a:path w="720089" h="713739">
                <a:moveTo>
                  <a:pt x="441962" y="351789"/>
                </a:moveTo>
                <a:lnTo>
                  <a:pt x="378701" y="351789"/>
                </a:lnTo>
                <a:lnTo>
                  <a:pt x="385686" y="359409"/>
                </a:lnTo>
                <a:lnTo>
                  <a:pt x="385864" y="367029"/>
                </a:lnTo>
                <a:lnTo>
                  <a:pt x="384802" y="383539"/>
                </a:lnTo>
                <a:lnTo>
                  <a:pt x="384721" y="393699"/>
                </a:lnTo>
                <a:lnTo>
                  <a:pt x="407847" y="388619"/>
                </a:lnTo>
                <a:lnTo>
                  <a:pt x="412508" y="387349"/>
                </a:lnTo>
                <a:lnTo>
                  <a:pt x="503118" y="387349"/>
                </a:lnTo>
                <a:lnTo>
                  <a:pt x="472784" y="363219"/>
                </a:lnTo>
                <a:lnTo>
                  <a:pt x="448471" y="353059"/>
                </a:lnTo>
                <a:lnTo>
                  <a:pt x="441962" y="351789"/>
                </a:lnTo>
                <a:close/>
              </a:path>
              <a:path w="720089" h="713739">
                <a:moveTo>
                  <a:pt x="353872" y="363219"/>
                </a:moveTo>
                <a:lnTo>
                  <a:pt x="302316" y="363219"/>
                </a:lnTo>
                <a:lnTo>
                  <a:pt x="314930" y="365759"/>
                </a:lnTo>
                <a:lnTo>
                  <a:pt x="326516" y="372109"/>
                </a:lnTo>
                <a:lnTo>
                  <a:pt x="345820" y="384809"/>
                </a:lnTo>
                <a:lnTo>
                  <a:pt x="353872" y="363219"/>
                </a:lnTo>
                <a:close/>
              </a:path>
              <a:path w="720089" h="713739">
                <a:moveTo>
                  <a:pt x="294391" y="326389"/>
                </a:moveTo>
                <a:lnTo>
                  <a:pt x="269048" y="331469"/>
                </a:lnTo>
                <a:lnTo>
                  <a:pt x="257213" y="336549"/>
                </a:lnTo>
                <a:lnTo>
                  <a:pt x="246179" y="344169"/>
                </a:lnTo>
                <a:lnTo>
                  <a:pt x="236127" y="353059"/>
                </a:lnTo>
                <a:lnTo>
                  <a:pt x="361683" y="353059"/>
                </a:lnTo>
                <a:lnTo>
                  <a:pt x="367969" y="351789"/>
                </a:lnTo>
                <a:lnTo>
                  <a:pt x="441962" y="351789"/>
                </a:lnTo>
                <a:lnTo>
                  <a:pt x="435452" y="350519"/>
                </a:lnTo>
                <a:lnTo>
                  <a:pt x="420420" y="350519"/>
                </a:lnTo>
                <a:lnTo>
                  <a:pt x="417754" y="345439"/>
                </a:lnTo>
                <a:lnTo>
                  <a:pt x="411330" y="335279"/>
                </a:lnTo>
                <a:lnTo>
                  <a:pt x="406183" y="328929"/>
                </a:lnTo>
                <a:lnTo>
                  <a:pt x="320987" y="328929"/>
                </a:lnTo>
                <a:lnTo>
                  <a:pt x="308955" y="327659"/>
                </a:lnTo>
                <a:lnTo>
                  <a:pt x="294391" y="326389"/>
                </a:lnTo>
                <a:close/>
              </a:path>
              <a:path w="720089" h="713739">
                <a:moveTo>
                  <a:pt x="384077" y="58419"/>
                </a:moveTo>
                <a:lnTo>
                  <a:pt x="342791" y="58419"/>
                </a:lnTo>
                <a:lnTo>
                  <a:pt x="318274" y="60959"/>
                </a:lnTo>
                <a:lnTo>
                  <a:pt x="310159" y="62229"/>
                </a:lnTo>
                <a:lnTo>
                  <a:pt x="314224" y="74929"/>
                </a:lnTo>
                <a:lnTo>
                  <a:pt x="330881" y="121919"/>
                </a:lnTo>
                <a:lnTo>
                  <a:pt x="342707" y="146049"/>
                </a:lnTo>
                <a:lnTo>
                  <a:pt x="349478" y="158749"/>
                </a:lnTo>
                <a:lnTo>
                  <a:pt x="374718" y="187959"/>
                </a:lnTo>
                <a:lnTo>
                  <a:pt x="411568" y="199389"/>
                </a:lnTo>
                <a:lnTo>
                  <a:pt x="413448" y="199389"/>
                </a:lnTo>
                <a:lnTo>
                  <a:pt x="414820" y="203199"/>
                </a:lnTo>
                <a:lnTo>
                  <a:pt x="416318" y="205739"/>
                </a:lnTo>
                <a:lnTo>
                  <a:pt x="414689" y="212089"/>
                </a:lnTo>
                <a:lnTo>
                  <a:pt x="406466" y="222249"/>
                </a:lnTo>
                <a:lnTo>
                  <a:pt x="398635" y="231139"/>
                </a:lnTo>
                <a:lnTo>
                  <a:pt x="391166" y="241299"/>
                </a:lnTo>
                <a:lnTo>
                  <a:pt x="364278" y="284479"/>
                </a:lnTo>
                <a:lnTo>
                  <a:pt x="346374" y="320039"/>
                </a:lnTo>
                <a:lnTo>
                  <a:pt x="335321" y="325119"/>
                </a:lnTo>
                <a:lnTo>
                  <a:pt x="320987" y="328929"/>
                </a:lnTo>
                <a:lnTo>
                  <a:pt x="406183" y="328929"/>
                </a:lnTo>
                <a:lnTo>
                  <a:pt x="403096" y="325119"/>
                </a:lnTo>
                <a:lnTo>
                  <a:pt x="393587" y="316229"/>
                </a:lnTo>
                <a:lnTo>
                  <a:pt x="398287" y="303529"/>
                </a:lnTo>
                <a:lnTo>
                  <a:pt x="423791" y="260349"/>
                </a:lnTo>
                <a:lnTo>
                  <a:pt x="440294" y="240029"/>
                </a:lnTo>
                <a:lnTo>
                  <a:pt x="511636" y="240029"/>
                </a:lnTo>
                <a:lnTo>
                  <a:pt x="499277" y="236219"/>
                </a:lnTo>
                <a:lnTo>
                  <a:pt x="487569" y="229869"/>
                </a:lnTo>
                <a:lnTo>
                  <a:pt x="476705" y="223519"/>
                </a:lnTo>
                <a:lnTo>
                  <a:pt x="466877" y="214629"/>
                </a:lnTo>
                <a:lnTo>
                  <a:pt x="476739" y="205739"/>
                </a:lnTo>
                <a:lnTo>
                  <a:pt x="486627" y="198119"/>
                </a:lnTo>
                <a:lnTo>
                  <a:pt x="496809" y="190499"/>
                </a:lnTo>
                <a:lnTo>
                  <a:pt x="507275" y="182879"/>
                </a:lnTo>
                <a:lnTo>
                  <a:pt x="446232" y="182879"/>
                </a:lnTo>
                <a:lnTo>
                  <a:pt x="442612" y="171449"/>
                </a:lnTo>
                <a:lnTo>
                  <a:pt x="440464" y="161289"/>
                </a:lnTo>
                <a:lnTo>
                  <a:pt x="402755" y="161289"/>
                </a:lnTo>
                <a:lnTo>
                  <a:pt x="375551" y="129539"/>
                </a:lnTo>
                <a:lnTo>
                  <a:pt x="359600" y="95249"/>
                </a:lnTo>
                <a:lnTo>
                  <a:pt x="362102" y="93979"/>
                </a:lnTo>
                <a:lnTo>
                  <a:pt x="455533" y="93979"/>
                </a:lnTo>
                <a:lnTo>
                  <a:pt x="460854" y="87629"/>
                </a:lnTo>
                <a:lnTo>
                  <a:pt x="471580" y="76199"/>
                </a:lnTo>
                <a:lnTo>
                  <a:pt x="481266" y="69849"/>
                </a:lnTo>
                <a:lnTo>
                  <a:pt x="491686" y="64769"/>
                </a:lnTo>
                <a:lnTo>
                  <a:pt x="494455" y="63499"/>
                </a:lnTo>
                <a:lnTo>
                  <a:pt x="419844" y="63499"/>
                </a:lnTo>
                <a:lnTo>
                  <a:pt x="408369" y="62229"/>
                </a:lnTo>
                <a:lnTo>
                  <a:pt x="396554" y="59689"/>
                </a:lnTo>
                <a:lnTo>
                  <a:pt x="384077" y="58419"/>
                </a:lnTo>
                <a:close/>
              </a:path>
              <a:path w="720089" h="713739">
                <a:moveTo>
                  <a:pt x="511636" y="240029"/>
                </a:moveTo>
                <a:lnTo>
                  <a:pt x="440294" y="240029"/>
                </a:lnTo>
                <a:lnTo>
                  <a:pt x="449991" y="248919"/>
                </a:lnTo>
                <a:lnTo>
                  <a:pt x="483345" y="269239"/>
                </a:lnTo>
                <a:lnTo>
                  <a:pt x="534009" y="279399"/>
                </a:lnTo>
                <a:lnTo>
                  <a:pt x="545484" y="279399"/>
                </a:lnTo>
                <a:lnTo>
                  <a:pt x="583173" y="269239"/>
                </a:lnTo>
                <a:lnTo>
                  <a:pt x="614891" y="246379"/>
                </a:lnTo>
                <a:lnTo>
                  <a:pt x="618156" y="242569"/>
                </a:lnTo>
                <a:lnTo>
                  <a:pt x="535851" y="242569"/>
                </a:lnTo>
                <a:lnTo>
                  <a:pt x="524455" y="241299"/>
                </a:lnTo>
                <a:lnTo>
                  <a:pt x="511636" y="240029"/>
                </a:lnTo>
                <a:close/>
              </a:path>
              <a:path w="720089" h="713739">
                <a:moveTo>
                  <a:pt x="711608" y="36829"/>
                </a:moveTo>
                <a:lnTo>
                  <a:pt x="646117" y="36829"/>
                </a:lnTo>
                <a:lnTo>
                  <a:pt x="658729" y="39369"/>
                </a:lnTo>
                <a:lnTo>
                  <a:pt x="670124" y="45719"/>
                </a:lnTo>
                <a:lnTo>
                  <a:pt x="664046" y="64769"/>
                </a:lnTo>
                <a:lnTo>
                  <a:pt x="660373" y="74929"/>
                </a:lnTo>
                <a:lnTo>
                  <a:pt x="656288" y="86359"/>
                </a:lnTo>
                <a:lnTo>
                  <a:pt x="651799" y="97789"/>
                </a:lnTo>
                <a:lnTo>
                  <a:pt x="646915" y="110489"/>
                </a:lnTo>
                <a:lnTo>
                  <a:pt x="641643" y="123189"/>
                </a:lnTo>
                <a:lnTo>
                  <a:pt x="635992" y="135889"/>
                </a:lnTo>
                <a:lnTo>
                  <a:pt x="629970" y="148589"/>
                </a:lnTo>
                <a:lnTo>
                  <a:pt x="623584" y="162559"/>
                </a:lnTo>
                <a:lnTo>
                  <a:pt x="602330" y="199389"/>
                </a:lnTo>
                <a:lnTo>
                  <a:pt x="576281" y="229869"/>
                </a:lnTo>
                <a:lnTo>
                  <a:pt x="539318" y="242569"/>
                </a:lnTo>
                <a:lnTo>
                  <a:pt x="618156" y="242569"/>
                </a:lnTo>
                <a:lnTo>
                  <a:pt x="642122" y="208279"/>
                </a:lnTo>
                <a:lnTo>
                  <a:pt x="648113" y="196849"/>
                </a:lnTo>
                <a:lnTo>
                  <a:pt x="653993" y="186689"/>
                </a:lnTo>
                <a:lnTo>
                  <a:pt x="659750" y="175259"/>
                </a:lnTo>
                <a:lnTo>
                  <a:pt x="665372" y="162559"/>
                </a:lnTo>
                <a:lnTo>
                  <a:pt x="670847" y="149859"/>
                </a:lnTo>
                <a:lnTo>
                  <a:pt x="676164" y="138429"/>
                </a:lnTo>
                <a:lnTo>
                  <a:pt x="681312" y="125729"/>
                </a:lnTo>
                <a:lnTo>
                  <a:pt x="686278" y="111759"/>
                </a:lnTo>
                <a:lnTo>
                  <a:pt x="691050" y="99059"/>
                </a:lnTo>
                <a:lnTo>
                  <a:pt x="695618" y="86359"/>
                </a:lnTo>
                <a:lnTo>
                  <a:pt x="699970" y="73659"/>
                </a:lnTo>
                <a:lnTo>
                  <a:pt x="704093" y="60959"/>
                </a:lnTo>
                <a:lnTo>
                  <a:pt x="707976" y="49529"/>
                </a:lnTo>
                <a:lnTo>
                  <a:pt x="711608" y="36829"/>
                </a:lnTo>
                <a:close/>
              </a:path>
              <a:path w="720089" h="713739">
                <a:moveTo>
                  <a:pt x="541464" y="121919"/>
                </a:moveTo>
                <a:lnTo>
                  <a:pt x="531130" y="126999"/>
                </a:lnTo>
                <a:lnTo>
                  <a:pt x="519641" y="132079"/>
                </a:lnTo>
                <a:lnTo>
                  <a:pt x="508388" y="138429"/>
                </a:lnTo>
                <a:lnTo>
                  <a:pt x="497380" y="146049"/>
                </a:lnTo>
                <a:lnTo>
                  <a:pt x="486623" y="152399"/>
                </a:lnTo>
                <a:lnTo>
                  <a:pt x="476123" y="160019"/>
                </a:lnTo>
                <a:lnTo>
                  <a:pt x="465886" y="166369"/>
                </a:lnTo>
                <a:lnTo>
                  <a:pt x="455921" y="173989"/>
                </a:lnTo>
                <a:lnTo>
                  <a:pt x="446232" y="182879"/>
                </a:lnTo>
                <a:lnTo>
                  <a:pt x="507275" y="182879"/>
                </a:lnTo>
                <a:lnTo>
                  <a:pt x="518020" y="176529"/>
                </a:lnTo>
                <a:lnTo>
                  <a:pt x="529034" y="170179"/>
                </a:lnTo>
                <a:lnTo>
                  <a:pt x="540310" y="163829"/>
                </a:lnTo>
                <a:lnTo>
                  <a:pt x="551840" y="157479"/>
                </a:lnTo>
                <a:lnTo>
                  <a:pt x="558012" y="154939"/>
                </a:lnTo>
                <a:lnTo>
                  <a:pt x="541464" y="121919"/>
                </a:lnTo>
                <a:close/>
              </a:path>
              <a:path w="720089" h="713739">
                <a:moveTo>
                  <a:pt x="455533" y="93979"/>
                </a:moveTo>
                <a:lnTo>
                  <a:pt x="362102" y="93979"/>
                </a:lnTo>
                <a:lnTo>
                  <a:pt x="371550" y="95249"/>
                </a:lnTo>
                <a:lnTo>
                  <a:pt x="384250" y="95249"/>
                </a:lnTo>
                <a:lnTo>
                  <a:pt x="409273" y="100329"/>
                </a:lnTo>
                <a:lnTo>
                  <a:pt x="401543" y="140969"/>
                </a:lnTo>
                <a:lnTo>
                  <a:pt x="401451" y="148589"/>
                </a:lnTo>
                <a:lnTo>
                  <a:pt x="401688" y="153669"/>
                </a:lnTo>
                <a:lnTo>
                  <a:pt x="402755" y="161289"/>
                </a:lnTo>
                <a:lnTo>
                  <a:pt x="440464" y="161289"/>
                </a:lnTo>
                <a:lnTo>
                  <a:pt x="440196" y="160019"/>
                </a:lnTo>
                <a:lnTo>
                  <a:pt x="439165" y="148589"/>
                </a:lnTo>
                <a:lnTo>
                  <a:pt x="439242" y="132079"/>
                </a:lnTo>
                <a:lnTo>
                  <a:pt x="441618" y="120649"/>
                </a:lnTo>
                <a:lnTo>
                  <a:pt x="445956" y="109219"/>
                </a:lnTo>
                <a:lnTo>
                  <a:pt x="452340" y="97789"/>
                </a:lnTo>
                <a:lnTo>
                  <a:pt x="455533" y="93979"/>
                </a:lnTo>
                <a:close/>
              </a:path>
              <a:path w="720089" h="713739">
                <a:moveTo>
                  <a:pt x="658344" y="0"/>
                </a:moveTo>
                <a:lnTo>
                  <a:pt x="606651" y="0"/>
                </a:lnTo>
                <a:lnTo>
                  <a:pt x="569334" y="3809"/>
                </a:lnTo>
                <a:lnTo>
                  <a:pt x="529227" y="11429"/>
                </a:lnTo>
                <a:lnTo>
                  <a:pt x="489489" y="24129"/>
                </a:lnTo>
                <a:lnTo>
                  <a:pt x="453280" y="44449"/>
                </a:lnTo>
                <a:lnTo>
                  <a:pt x="434190" y="58419"/>
                </a:lnTo>
                <a:lnTo>
                  <a:pt x="419844" y="63499"/>
                </a:lnTo>
                <a:lnTo>
                  <a:pt x="494455" y="63499"/>
                </a:lnTo>
                <a:lnTo>
                  <a:pt x="502762" y="59689"/>
                </a:lnTo>
                <a:lnTo>
                  <a:pt x="514419" y="54609"/>
                </a:lnTo>
                <a:lnTo>
                  <a:pt x="526580" y="50799"/>
                </a:lnTo>
                <a:lnTo>
                  <a:pt x="539169" y="46989"/>
                </a:lnTo>
                <a:lnTo>
                  <a:pt x="565324" y="41909"/>
                </a:lnTo>
                <a:lnTo>
                  <a:pt x="605857" y="38099"/>
                </a:lnTo>
                <a:lnTo>
                  <a:pt x="619409" y="38099"/>
                </a:lnTo>
                <a:lnTo>
                  <a:pt x="632855" y="36829"/>
                </a:lnTo>
                <a:lnTo>
                  <a:pt x="711608" y="36829"/>
                </a:lnTo>
                <a:lnTo>
                  <a:pt x="714977" y="25399"/>
                </a:lnTo>
                <a:lnTo>
                  <a:pt x="718070" y="13969"/>
                </a:lnTo>
                <a:lnTo>
                  <a:pt x="720001" y="6349"/>
                </a:lnTo>
                <a:lnTo>
                  <a:pt x="706314" y="5079"/>
                </a:lnTo>
                <a:lnTo>
                  <a:pt x="695767" y="2539"/>
                </a:lnTo>
                <a:lnTo>
                  <a:pt x="684266" y="1269"/>
                </a:lnTo>
                <a:lnTo>
                  <a:pt x="671797" y="1269"/>
                </a:lnTo>
                <a:lnTo>
                  <a:pt x="658344" y="0"/>
                </a:lnTo>
                <a:close/>
              </a:path>
            </a:pathLst>
          </a:custGeom>
          <a:solidFill>
            <a:srgbClr val="0CB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xfrm>
            <a:off x="9778962" y="6960492"/>
            <a:ext cx="2184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dirty="0"/>
              <a:t>15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49299" y="6232552"/>
            <a:ext cx="2385695" cy="579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</a:pP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107023,</a:t>
            </a:r>
            <a:r>
              <a:rPr sz="1200" spc="-95" dirty="0">
                <a:solidFill>
                  <a:srgbClr val="292665"/>
                </a:solidFill>
                <a:latin typeface="PT Sans"/>
                <a:cs typeface="PT Sans"/>
              </a:rPr>
              <a:t> 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Москва,</a:t>
            </a:r>
            <a:r>
              <a:rPr sz="1200" spc="-95" dirty="0">
                <a:solidFill>
                  <a:srgbClr val="292665"/>
                </a:solidFill>
                <a:latin typeface="PT Sans"/>
                <a:cs typeface="PT Sans"/>
              </a:rPr>
              <a:t> </a:t>
            </a:r>
            <a:r>
              <a:rPr sz="1200" spc="-45" dirty="0">
                <a:solidFill>
                  <a:srgbClr val="292665"/>
                </a:solidFill>
                <a:latin typeface="PT Sans"/>
                <a:cs typeface="PT Sans"/>
              </a:rPr>
              <a:t>С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еменовский пе</a:t>
            </a:r>
            <a:r>
              <a:rPr sz="1200" spc="-15" dirty="0">
                <a:solidFill>
                  <a:srgbClr val="292665"/>
                </a:solidFill>
                <a:latin typeface="PT Sans"/>
                <a:cs typeface="PT Sans"/>
              </a:rPr>
              <a:t>р</a:t>
            </a:r>
            <a:r>
              <a:rPr sz="1200" spc="75" dirty="0">
                <a:solidFill>
                  <a:srgbClr val="292665"/>
                </a:solidFill>
                <a:latin typeface="PT Sans"/>
                <a:cs typeface="PT Sans"/>
              </a:rPr>
              <a:t>.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, д.6,</a:t>
            </a:r>
            <a:r>
              <a:rPr sz="1200" spc="-95" dirty="0">
                <a:solidFill>
                  <a:srgbClr val="292665"/>
                </a:solidFill>
                <a:latin typeface="PT Sans"/>
                <a:cs typeface="PT Sans"/>
              </a:rPr>
              <a:t> 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офис 511</a:t>
            </a:r>
            <a:endParaRPr sz="1200">
              <a:latin typeface="PT Sans"/>
              <a:cs typeface="PT Sans"/>
            </a:endParaRPr>
          </a:p>
          <a:p>
            <a:pPr marR="3810" algn="ctr">
              <a:lnSpc>
                <a:spcPct val="100000"/>
              </a:lnSpc>
              <a:spcBef>
                <a:spcPts val="280"/>
              </a:spcBef>
            </a:pPr>
            <a:r>
              <a:rPr sz="1200" spc="-20" dirty="0">
                <a:solidFill>
                  <a:srgbClr val="292665"/>
                </a:solidFill>
                <a:latin typeface="PT Sans"/>
                <a:cs typeface="PT Sans"/>
              </a:rPr>
              <a:t>т</a:t>
            </a:r>
            <a:r>
              <a:rPr sz="1200" spc="-30" dirty="0">
                <a:solidFill>
                  <a:srgbClr val="292665"/>
                </a:solidFill>
                <a:latin typeface="PT Sans"/>
                <a:cs typeface="PT Sans"/>
              </a:rPr>
              <a:t>е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л.: +7</a:t>
            </a:r>
            <a:r>
              <a:rPr sz="1200" spc="-65" dirty="0">
                <a:solidFill>
                  <a:srgbClr val="292665"/>
                </a:solidFill>
                <a:latin typeface="PT Sans"/>
                <a:cs typeface="PT Sans"/>
              </a:rPr>
              <a:t> 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(499) 322-11-54</a:t>
            </a:r>
            <a:endParaRPr sz="1200">
              <a:latin typeface="PT Sans"/>
              <a:cs typeface="PT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25463" y="6232552"/>
            <a:ext cx="2564437" cy="615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мо</a:t>
            </a:r>
            <a:r>
              <a:rPr sz="1200" spc="-15" dirty="0">
                <a:solidFill>
                  <a:srgbClr val="292665"/>
                </a:solidFill>
                <a:latin typeface="PT Sans"/>
                <a:cs typeface="PT Sans"/>
              </a:rPr>
              <a:t>б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.: +7(916) 900 93 44</a:t>
            </a:r>
            <a:endParaRPr sz="1200" dirty="0">
              <a:latin typeface="PT Sans"/>
              <a:cs typeface="PT Sans"/>
            </a:endParaRPr>
          </a:p>
          <a:p>
            <a:pPr marL="12065" marR="5080" algn="ctr">
              <a:lnSpc>
                <a:spcPct val="119700"/>
              </a:lnSpc>
            </a:pPr>
            <a:r>
              <a:rPr sz="1200" dirty="0">
                <a:solidFill>
                  <a:srgbClr val="292665"/>
                </a:solidFill>
                <a:latin typeface="PT Sans"/>
                <a:cs typeface="PT Sans"/>
                <a:hlinkClick r:id="rId3"/>
              </a:rPr>
              <a:t>e-mail: in</a:t>
            </a:r>
            <a:r>
              <a:rPr sz="1200" spc="-15" dirty="0">
                <a:solidFill>
                  <a:srgbClr val="292665"/>
                </a:solidFill>
                <a:latin typeface="PT Sans"/>
                <a:cs typeface="PT Sans"/>
                <a:hlinkClick r:id="rId3"/>
              </a:rPr>
              <a:t>f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  <a:hlinkClick r:id="rId3"/>
              </a:rPr>
              <a:t>o@</a:t>
            </a:r>
            <a:r>
              <a:rPr sz="1200" spc="-15" dirty="0">
                <a:solidFill>
                  <a:srgbClr val="292665"/>
                </a:solidFill>
                <a:latin typeface="PT Sans"/>
                <a:cs typeface="PT Sans"/>
                <a:hlinkClick r:id="rId3"/>
              </a:rPr>
              <a:t>v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  <a:hlinkClick r:id="rId3"/>
              </a:rPr>
              <a:t>ekas-au</a:t>
            </a:r>
            <a:r>
              <a:rPr sz="1200" spc="-15" dirty="0">
                <a:solidFill>
                  <a:srgbClr val="292665"/>
                </a:solidFill>
                <a:latin typeface="PT Sans"/>
                <a:cs typeface="PT Sans"/>
                <a:hlinkClick r:id="rId3"/>
              </a:rPr>
              <a:t>t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  <a:hlinkClick r:id="rId3"/>
              </a:rPr>
              <a:t>omation.ru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</a:rPr>
              <a:t> 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  <a:hlinkClick r:id="rId4"/>
              </a:rPr>
              <a:t>ww</a:t>
            </a:r>
            <a:r>
              <a:rPr sz="1200" spc="-75" dirty="0">
                <a:solidFill>
                  <a:srgbClr val="292665"/>
                </a:solidFill>
                <a:latin typeface="PT Sans"/>
                <a:cs typeface="PT Sans"/>
                <a:hlinkClick r:id="rId4"/>
              </a:rPr>
              <a:t>w</a:t>
            </a:r>
            <a:r>
              <a:rPr sz="1200" spc="-30" dirty="0">
                <a:solidFill>
                  <a:srgbClr val="292665"/>
                </a:solidFill>
                <a:latin typeface="PT Sans"/>
                <a:cs typeface="PT Sans"/>
                <a:hlinkClick r:id="rId4"/>
              </a:rPr>
              <a:t>.</a:t>
            </a:r>
            <a:r>
              <a:rPr sz="1200" spc="-15" dirty="0">
                <a:solidFill>
                  <a:srgbClr val="292665"/>
                </a:solidFill>
                <a:latin typeface="PT Sans"/>
                <a:cs typeface="PT Sans"/>
                <a:hlinkClick r:id="rId4"/>
              </a:rPr>
              <a:t>v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  <a:hlinkClick r:id="rId4"/>
              </a:rPr>
              <a:t>ekas-au</a:t>
            </a:r>
            <a:r>
              <a:rPr sz="1200" spc="-15" dirty="0">
                <a:solidFill>
                  <a:srgbClr val="292665"/>
                </a:solidFill>
                <a:latin typeface="PT Sans"/>
                <a:cs typeface="PT Sans"/>
                <a:hlinkClick r:id="rId4"/>
              </a:rPr>
              <a:t>t</a:t>
            </a:r>
            <a:r>
              <a:rPr sz="1200" dirty="0">
                <a:solidFill>
                  <a:srgbClr val="292665"/>
                </a:solidFill>
                <a:latin typeface="PT Sans"/>
                <a:cs typeface="PT Sans"/>
                <a:hlinkClick r:id="rId4"/>
              </a:rPr>
              <a:t>omation.ru</a:t>
            </a:r>
            <a:endParaRPr sz="1200" dirty="0">
              <a:latin typeface="PT Sans"/>
              <a:cs typeface="PT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940004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254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751183"/>
            <a:ext cx="9278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kern="1200" dirty="0">
                <a:solidFill>
                  <a:srgbClr val="292665"/>
                </a:solidFill>
                <a:latin typeface="PT Sans"/>
                <a:ea typeface="+mn-ea"/>
              </a:rPr>
              <a:t>Направления деятельности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299" y="1397002"/>
            <a:ext cx="601789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dirty="0">
                <a:solidFill>
                  <a:srgbClr val="292665"/>
                </a:solidFill>
                <a:latin typeface="PT Sans"/>
              </a:rPr>
              <a:t>Мы занимаемся автоматизацией оборудования и технологических </a:t>
            </a:r>
            <a:r>
              <a:rPr sz="1600" b="1" dirty="0" err="1">
                <a:solidFill>
                  <a:srgbClr val="292665"/>
                </a:solidFill>
                <a:latin typeface="PT Sans"/>
              </a:rPr>
              <a:t>процессов</a:t>
            </a:r>
            <a:r>
              <a:rPr sz="1600" b="1" dirty="0">
                <a:solidFill>
                  <a:srgbClr val="292665"/>
                </a:solidFill>
                <a:latin typeface="PT Sans"/>
              </a:rPr>
              <a:t> </a:t>
            </a:r>
            <a:r>
              <a:rPr sz="1600" b="1" dirty="0" err="1">
                <a:solidFill>
                  <a:srgbClr val="292665"/>
                </a:solidFill>
                <a:latin typeface="PT Sans"/>
              </a:rPr>
              <a:t>для</a:t>
            </a:r>
            <a:r>
              <a:rPr lang="ru-RU" sz="1600" b="1" dirty="0">
                <a:solidFill>
                  <a:srgbClr val="292665"/>
                </a:solidFill>
                <a:latin typeface="PT Sans"/>
              </a:rPr>
              <a:t>:</a:t>
            </a:r>
            <a:endParaRPr sz="1600" b="1" dirty="0">
              <a:solidFill>
                <a:srgbClr val="292665"/>
              </a:solidFill>
              <a:latin typeface="PT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0001" y="2160003"/>
            <a:ext cx="2963998" cy="1290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19212" y="2830804"/>
            <a:ext cx="2165350" cy="619760"/>
          </a:xfrm>
          <a:prstGeom prst="rect">
            <a:avLst/>
          </a:prstGeom>
          <a:solidFill>
            <a:srgbClr val="292665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71755" marR="40132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Произв</a:t>
            </a:r>
            <a:r>
              <a:rPr sz="1200" spc="-10" dirty="0">
                <a:solidFill>
                  <a:srgbClr val="FFFFFF"/>
                </a:solidFill>
                <a:latin typeface="PT Sans"/>
                <a:cs typeface="PT Sans"/>
              </a:rPr>
              <a:t>о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д</a:t>
            </a:r>
            <a:r>
              <a:rPr sz="1200" spc="-15" dirty="0">
                <a:solidFill>
                  <a:srgbClr val="FFFFFF"/>
                </a:solidFill>
                <a:latin typeface="PT Sans"/>
                <a:cs typeface="PT Sans"/>
              </a:rPr>
              <a:t>с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тва фармацевтич</a:t>
            </a:r>
            <a:r>
              <a:rPr sz="1200" spc="-10" dirty="0">
                <a:solidFill>
                  <a:srgbClr val="FFFFFF"/>
                </a:solidFill>
                <a:latin typeface="PT Sans"/>
                <a:cs typeface="PT Sans"/>
              </a:rPr>
              <a:t>е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с</a:t>
            </a:r>
            <a:r>
              <a:rPr sz="1200" spc="-10" dirty="0">
                <a:solidFill>
                  <a:srgbClr val="FFFFFF"/>
                </a:solidFill>
                <a:latin typeface="PT Sans"/>
                <a:cs typeface="PT Sans"/>
              </a:rPr>
              <a:t>к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ой пр</a:t>
            </a:r>
            <a:r>
              <a:rPr sz="1200" spc="-10" dirty="0">
                <a:solidFill>
                  <a:srgbClr val="FFFFFF"/>
                </a:solidFill>
                <a:latin typeface="PT Sans"/>
                <a:cs typeface="PT Sans"/>
              </a:rPr>
              <a:t>о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дукции</a:t>
            </a:r>
            <a:endParaRPr sz="1200" dirty="0">
              <a:latin typeface="PT Sans"/>
              <a:cs typeface="PT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64000" y="2160003"/>
            <a:ext cx="2963989" cy="1290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663211" y="2830804"/>
            <a:ext cx="2165350" cy="619760"/>
          </a:xfrm>
          <a:prstGeom prst="rect">
            <a:avLst/>
          </a:prstGeom>
          <a:solidFill>
            <a:srgbClr val="292665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71755" marR="88265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Произв</a:t>
            </a:r>
            <a:r>
              <a:rPr sz="1200" spc="-10" dirty="0">
                <a:solidFill>
                  <a:srgbClr val="FFFFFF"/>
                </a:solidFill>
                <a:latin typeface="PT Sans"/>
                <a:cs typeface="PT Sans"/>
              </a:rPr>
              <a:t>о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д</a:t>
            </a:r>
            <a:r>
              <a:rPr sz="1200" spc="-15" dirty="0">
                <a:solidFill>
                  <a:srgbClr val="FFFFFF"/>
                </a:solidFill>
                <a:latin typeface="PT Sans"/>
                <a:cs typeface="PT Sans"/>
              </a:rPr>
              <a:t>с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тва пищевых</a:t>
            </a:r>
            <a:r>
              <a:rPr sz="1200" spc="-25" dirty="0">
                <a:solidFill>
                  <a:srgbClr val="FFFFFF"/>
                </a:solidFill>
                <a:latin typeface="PT Sans"/>
                <a:cs typeface="PT Sans"/>
              </a:rPr>
              <a:t> 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пр</a:t>
            </a:r>
            <a:r>
              <a:rPr sz="1200" spc="-10" dirty="0">
                <a:solidFill>
                  <a:srgbClr val="FFFFFF"/>
                </a:solidFill>
                <a:latin typeface="PT Sans"/>
                <a:cs typeface="PT Sans"/>
              </a:rPr>
              <a:t>о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дук</a:t>
            </a:r>
            <a:r>
              <a:rPr sz="1200" spc="-15" dirty="0">
                <a:solidFill>
                  <a:srgbClr val="FFFFFF"/>
                </a:solidFill>
                <a:latin typeface="PT Sans"/>
                <a:cs typeface="PT Sans"/>
              </a:rPr>
              <a:t>т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ов,</a:t>
            </a:r>
            <a:r>
              <a:rPr sz="1200" spc="-75" dirty="0">
                <a:solidFill>
                  <a:srgbClr val="FFFFFF"/>
                </a:solidFill>
                <a:latin typeface="PT Sans"/>
                <a:cs typeface="PT Sans"/>
              </a:rPr>
              <a:t> </a:t>
            </a:r>
            <a:r>
              <a:rPr sz="1200" spc="-10" dirty="0" err="1">
                <a:solidFill>
                  <a:srgbClr val="FFFFFF"/>
                </a:solidFill>
                <a:latin typeface="PT Sans"/>
                <a:cs typeface="PT Sans"/>
              </a:rPr>
              <a:t>к</a:t>
            </a:r>
            <a:r>
              <a:rPr sz="1200" dirty="0" err="1">
                <a:solidFill>
                  <a:srgbClr val="FFFFFF"/>
                </a:solidFill>
                <a:latin typeface="PT Sans"/>
                <a:cs typeface="PT Sans"/>
              </a:rPr>
              <a:t>онди</a:t>
            </a:r>
            <a:r>
              <a:rPr sz="1200" spc="-15" dirty="0" err="1">
                <a:solidFill>
                  <a:srgbClr val="FFFFFF"/>
                </a:solidFill>
                <a:latin typeface="PT Sans"/>
                <a:cs typeface="PT Sans"/>
              </a:rPr>
              <a:t>т</a:t>
            </a:r>
            <a:r>
              <a:rPr sz="1200" dirty="0" err="1">
                <a:solidFill>
                  <a:srgbClr val="FFFFFF"/>
                </a:solidFill>
                <a:latin typeface="PT Sans"/>
                <a:cs typeface="PT Sans"/>
              </a:rPr>
              <a:t>ерских</a:t>
            </a:r>
            <a:r>
              <a:rPr sz="1200" spc="-25" dirty="0">
                <a:solidFill>
                  <a:srgbClr val="FFFFFF"/>
                </a:solidFill>
                <a:latin typeface="PT Sans"/>
                <a:cs typeface="PT Sans"/>
              </a:rPr>
              <a:t> 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и </a:t>
            </a:r>
            <a:r>
              <a:rPr sz="1200" spc="-10" dirty="0">
                <a:solidFill>
                  <a:srgbClr val="FFFFFF"/>
                </a:solidFill>
                <a:latin typeface="PT Sans"/>
                <a:cs typeface="PT Sans"/>
              </a:rPr>
              <a:t>х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лебо</a:t>
            </a:r>
            <a:r>
              <a:rPr sz="1200" spc="-15" dirty="0">
                <a:solidFill>
                  <a:srgbClr val="FFFFFF"/>
                </a:solidFill>
                <a:latin typeface="PT Sans"/>
                <a:cs typeface="PT Sans"/>
              </a:rPr>
              <a:t>бу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лочных</a:t>
            </a:r>
            <a:r>
              <a:rPr sz="1200" spc="-25" dirty="0">
                <a:solidFill>
                  <a:srgbClr val="FFFFFF"/>
                </a:solidFill>
                <a:latin typeface="PT Sans"/>
                <a:cs typeface="PT Sans"/>
              </a:rPr>
              <a:t> 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изд</a:t>
            </a:r>
            <a:r>
              <a:rPr sz="1200" spc="-20" dirty="0">
                <a:solidFill>
                  <a:srgbClr val="FFFFFF"/>
                </a:solidFill>
                <a:latin typeface="PT Sans"/>
                <a:cs typeface="PT Sans"/>
              </a:rPr>
              <a:t>е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лий</a:t>
            </a:r>
            <a:endParaRPr sz="1200" dirty="0">
              <a:latin typeface="PT Sans"/>
              <a:cs typeface="PT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08000" y="2160003"/>
            <a:ext cx="2964000" cy="1290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07211" y="2830804"/>
            <a:ext cx="2165350" cy="619760"/>
          </a:xfrm>
          <a:prstGeom prst="rect">
            <a:avLst/>
          </a:prstGeom>
          <a:solidFill>
            <a:srgbClr val="292665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71755" marR="184785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Произв</a:t>
            </a:r>
            <a:r>
              <a:rPr sz="1200" spc="-10" dirty="0">
                <a:solidFill>
                  <a:srgbClr val="FFFFFF"/>
                </a:solidFill>
                <a:latin typeface="PT Sans"/>
                <a:cs typeface="PT Sans"/>
              </a:rPr>
              <a:t>о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д</a:t>
            </a:r>
            <a:r>
              <a:rPr sz="1200" spc="-15" dirty="0">
                <a:solidFill>
                  <a:srgbClr val="FFFFFF"/>
                </a:solidFill>
                <a:latin typeface="PT Sans"/>
                <a:cs typeface="PT Sans"/>
              </a:rPr>
              <a:t>с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тва </a:t>
            </a:r>
            <a:r>
              <a:rPr sz="1200" spc="-10" dirty="0" err="1">
                <a:solidFill>
                  <a:srgbClr val="FFFFFF"/>
                </a:solidFill>
                <a:latin typeface="PT Sans"/>
                <a:cs typeface="PT Sans"/>
              </a:rPr>
              <a:t>к</a:t>
            </a:r>
            <a:r>
              <a:rPr sz="1200" dirty="0" err="1">
                <a:solidFill>
                  <a:srgbClr val="FFFFFF"/>
                </a:solidFill>
                <a:latin typeface="PT Sans"/>
                <a:cs typeface="PT Sans"/>
              </a:rPr>
              <a:t>осметич</a:t>
            </a:r>
            <a:r>
              <a:rPr sz="1200" spc="-10" dirty="0" err="1">
                <a:solidFill>
                  <a:srgbClr val="FFFFFF"/>
                </a:solidFill>
                <a:latin typeface="PT Sans"/>
                <a:cs typeface="PT Sans"/>
              </a:rPr>
              <a:t>е</a:t>
            </a:r>
            <a:r>
              <a:rPr sz="1200" dirty="0" err="1">
                <a:solidFill>
                  <a:srgbClr val="FFFFFF"/>
                </a:solidFill>
                <a:latin typeface="PT Sans"/>
                <a:cs typeface="PT Sans"/>
              </a:rPr>
              <a:t>с</a:t>
            </a:r>
            <a:r>
              <a:rPr sz="1200" spc="-10" dirty="0" err="1">
                <a:solidFill>
                  <a:srgbClr val="FFFFFF"/>
                </a:solidFill>
                <a:latin typeface="PT Sans"/>
                <a:cs typeface="PT Sans"/>
              </a:rPr>
              <a:t>к</a:t>
            </a:r>
            <a:r>
              <a:rPr sz="1200" dirty="0" err="1">
                <a:solidFill>
                  <a:srgbClr val="FFFFFF"/>
                </a:solidFill>
                <a:latin typeface="PT Sans"/>
                <a:cs typeface="PT Sans"/>
              </a:rPr>
              <a:t>ой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 </a:t>
            </a:r>
            <a:r>
              <a:rPr sz="1200" dirty="0" err="1">
                <a:solidFill>
                  <a:srgbClr val="FFFFFF"/>
                </a:solidFill>
                <a:latin typeface="PT Sans"/>
                <a:cs typeface="PT Sans"/>
              </a:rPr>
              <a:t>пр</a:t>
            </a:r>
            <a:r>
              <a:rPr sz="1200" spc="-10" dirty="0" err="1">
                <a:solidFill>
                  <a:srgbClr val="FFFFFF"/>
                </a:solidFill>
                <a:latin typeface="PT Sans"/>
                <a:cs typeface="PT Sans"/>
              </a:rPr>
              <a:t>о</a:t>
            </a:r>
            <a:r>
              <a:rPr sz="1200" dirty="0" err="1">
                <a:solidFill>
                  <a:srgbClr val="FFFFFF"/>
                </a:solidFill>
                <a:latin typeface="PT Sans"/>
                <a:cs typeface="PT Sans"/>
              </a:rPr>
              <a:t>ду</a:t>
            </a:r>
            <a:r>
              <a:rPr sz="1200" spc="-20" dirty="0" err="1">
                <a:solidFill>
                  <a:srgbClr val="FFFFFF"/>
                </a:solidFill>
                <a:latin typeface="PT Sans"/>
                <a:cs typeface="PT Sans"/>
              </a:rPr>
              <a:t>к</a:t>
            </a:r>
            <a:r>
              <a:rPr sz="1200" dirty="0" err="1">
                <a:solidFill>
                  <a:srgbClr val="FFFFFF"/>
                </a:solidFill>
                <a:latin typeface="PT Sans"/>
                <a:cs typeface="PT Sans"/>
              </a:rPr>
              <a:t>ции</a:t>
            </a:r>
            <a:endParaRPr sz="1200" dirty="0">
              <a:latin typeface="PT Sans"/>
              <a:cs typeface="PT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008000" y="3630002"/>
            <a:ext cx="2964000" cy="12900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807211" y="4300804"/>
            <a:ext cx="2165350" cy="619760"/>
          </a:xfrm>
          <a:prstGeom prst="rect">
            <a:avLst/>
          </a:prstGeom>
          <a:solidFill>
            <a:srgbClr val="292665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71755" marR="106045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Произв</a:t>
            </a:r>
            <a:r>
              <a:rPr sz="1200" spc="-10" dirty="0">
                <a:solidFill>
                  <a:srgbClr val="FFFFFF"/>
                </a:solidFill>
                <a:latin typeface="PT Sans"/>
                <a:cs typeface="PT Sans"/>
              </a:rPr>
              <a:t>о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д</a:t>
            </a:r>
            <a:r>
              <a:rPr sz="1200" spc="-15" dirty="0">
                <a:solidFill>
                  <a:srgbClr val="FFFFFF"/>
                </a:solidFill>
                <a:latin typeface="PT Sans"/>
                <a:cs typeface="PT Sans"/>
              </a:rPr>
              <a:t>с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тва упа</a:t>
            </a:r>
            <a:r>
              <a:rPr sz="1200" spc="-10" dirty="0">
                <a:solidFill>
                  <a:srgbClr val="FFFFFF"/>
                </a:solidFill>
                <a:latin typeface="PT Sans"/>
                <a:cs typeface="PT Sans"/>
              </a:rPr>
              <a:t>к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овки </a:t>
            </a:r>
            <a:r>
              <a:rPr sz="1200" dirty="0" err="1">
                <a:solidFill>
                  <a:srgbClr val="FFFFFF"/>
                </a:solidFill>
                <a:latin typeface="PT Sans"/>
                <a:cs typeface="PT Sans"/>
              </a:rPr>
              <a:t>и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 </a:t>
            </a:r>
            <a:r>
              <a:rPr sz="1200" dirty="0" err="1">
                <a:solidFill>
                  <a:srgbClr val="FFFFFF"/>
                </a:solidFill>
                <a:latin typeface="PT Sans"/>
                <a:cs typeface="PT Sans"/>
              </a:rPr>
              <a:t>упа</a:t>
            </a:r>
            <a:r>
              <a:rPr sz="1200" spc="-10" dirty="0" err="1">
                <a:solidFill>
                  <a:srgbClr val="FFFFFF"/>
                </a:solidFill>
                <a:latin typeface="PT Sans"/>
                <a:cs typeface="PT Sans"/>
              </a:rPr>
              <a:t>к</a:t>
            </a:r>
            <a:r>
              <a:rPr sz="1200" dirty="0" err="1">
                <a:solidFill>
                  <a:srgbClr val="FFFFFF"/>
                </a:solidFill>
                <a:latin typeface="PT Sans"/>
                <a:cs typeface="PT Sans"/>
              </a:rPr>
              <a:t>овочных</a:t>
            </a:r>
            <a:r>
              <a:rPr sz="1200" spc="-25" dirty="0">
                <a:solidFill>
                  <a:srgbClr val="FFFFFF"/>
                </a:solidFill>
                <a:latin typeface="PT Sans"/>
                <a:cs typeface="PT Sans"/>
              </a:rPr>
              <a:t> 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ср</a:t>
            </a:r>
            <a:r>
              <a:rPr sz="1200" spc="-20" dirty="0">
                <a:solidFill>
                  <a:srgbClr val="FFFFFF"/>
                </a:solidFill>
                <a:latin typeface="PT Sans"/>
                <a:cs typeface="PT Sans"/>
              </a:rPr>
              <a:t>е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д</a:t>
            </a:r>
            <a:r>
              <a:rPr sz="1200" spc="-15" dirty="0">
                <a:solidFill>
                  <a:srgbClr val="FFFFFF"/>
                </a:solidFill>
                <a:latin typeface="PT Sans"/>
                <a:cs typeface="PT Sans"/>
              </a:rPr>
              <a:t>с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тв пищевой промышленно</a:t>
            </a:r>
            <a:r>
              <a:rPr sz="1200" spc="-15" dirty="0">
                <a:solidFill>
                  <a:srgbClr val="FFFFFF"/>
                </a:solidFill>
                <a:latin typeface="PT Sans"/>
                <a:cs typeface="PT Sans"/>
              </a:rPr>
              <a:t>с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ти</a:t>
            </a:r>
            <a:endParaRPr sz="1200" dirty="0">
              <a:latin typeface="PT Sans"/>
              <a:cs typeface="PT San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64000" y="3630002"/>
            <a:ext cx="2963989" cy="12900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663211" y="4300804"/>
            <a:ext cx="2165350" cy="619760"/>
          </a:xfrm>
          <a:prstGeom prst="rect">
            <a:avLst/>
          </a:prstGeom>
          <a:solidFill>
            <a:srgbClr val="292665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71755" marR="306705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Произв</a:t>
            </a:r>
            <a:r>
              <a:rPr sz="1200" spc="-10" dirty="0">
                <a:solidFill>
                  <a:srgbClr val="FFFFFF"/>
                </a:solidFill>
                <a:latin typeface="PT Sans"/>
                <a:cs typeface="PT Sans"/>
              </a:rPr>
              <a:t>о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д</a:t>
            </a:r>
            <a:r>
              <a:rPr sz="1200" spc="-15" dirty="0">
                <a:solidFill>
                  <a:srgbClr val="FFFFFF"/>
                </a:solidFill>
                <a:latin typeface="PT Sans"/>
                <a:cs typeface="PT Sans"/>
              </a:rPr>
              <a:t>с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тва м</a:t>
            </a:r>
            <a:r>
              <a:rPr sz="1200" spc="-10" dirty="0">
                <a:solidFill>
                  <a:srgbClr val="FFFFFF"/>
                </a:solidFill>
                <a:latin typeface="PT Sans"/>
                <a:cs typeface="PT Sans"/>
              </a:rPr>
              <a:t>о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лочных</a:t>
            </a:r>
            <a:r>
              <a:rPr sz="1200" spc="-25" dirty="0">
                <a:solidFill>
                  <a:srgbClr val="FFFFFF"/>
                </a:solidFill>
                <a:latin typeface="PT Sans"/>
                <a:cs typeface="PT Sans"/>
              </a:rPr>
              <a:t> 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пр</a:t>
            </a:r>
            <a:r>
              <a:rPr sz="1200" spc="-10" dirty="0">
                <a:solidFill>
                  <a:srgbClr val="FFFFFF"/>
                </a:solidFill>
                <a:latin typeface="PT Sans"/>
                <a:cs typeface="PT Sans"/>
              </a:rPr>
              <a:t>о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дук</a:t>
            </a:r>
            <a:r>
              <a:rPr sz="1200" spc="-15" dirty="0">
                <a:solidFill>
                  <a:srgbClr val="FFFFFF"/>
                </a:solidFill>
                <a:latin typeface="PT Sans"/>
                <a:cs typeface="PT Sans"/>
              </a:rPr>
              <a:t>т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ов питания</a:t>
            </a:r>
            <a:endParaRPr sz="1200" dirty="0">
              <a:latin typeface="PT Sans"/>
              <a:cs typeface="PT Sa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20001" y="3630002"/>
            <a:ext cx="2963998" cy="12900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519212" y="4300804"/>
            <a:ext cx="2165350" cy="619760"/>
          </a:xfrm>
          <a:prstGeom prst="rect">
            <a:avLst/>
          </a:prstGeom>
          <a:solidFill>
            <a:srgbClr val="292665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71755" marR="174625" algn="just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Обраб</a:t>
            </a:r>
            <a:r>
              <a:rPr sz="1200" spc="-15" dirty="0">
                <a:solidFill>
                  <a:srgbClr val="FFFFFF"/>
                </a:solidFill>
                <a:latin typeface="PT Sans"/>
                <a:cs typeface="PT Sans"/>
              </a:rPr>
              <a:t>о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тки,</a:t>
            </a:r>
            <a:r>
              <a:rPr sz="1200" spc="-75" dirty="0">
                <a:solidFill>
                  <a:srgbClr val="FFFFFF"/>
                </a:solidFill>
                <a:latin typeface="PT Sans"/>
                <a:cs typeface="PT Sans"/>
              </a:rPr>
              <a:t> 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перераб</a:t>
            </a:r>
            <a:r>
              <a:rPr sz="1200" spc="-15" dirty="0">
                <a:solidFill>
                  <a:srgbClr val="FFFFFF"/>
                </a:solidFill>
                <a:latin typeface="PT Sans"/>
                <a:cs typeface="PT Sans"/>
              </a:rPr>
              <a:t>о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тки,</a:t>
            </a:r>
            <a:r>
              <a:rPr sz="1200" spc="-75" dirty="0">
                <a:solidFill>
                  <a:srgbClr val="FFFFFF"/>
                </a:solidFill>
                <a:latin typeface="PT Sans"/>
                <a:cs typeface="PT Sans"/>
              </a:rPr>
              <a:t> </a:t>
            </a:r>
            <a:r>
              <a:rPr sz="1200" dirty="0" err="1">
                <a:solidFill>
                  <a:srgbClr val="FFFFFF"/>
                </a:solidFill>
                <a:latin typeface="PT Sans"/>
                <a:cs typeface="PT Sans"/>
              </a:rPr>
              <a:t>обогащения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,</a:t>
            </a:r>
            <a:r>
              <a:rPr lang="ru-RU" sz="1200" dirty="0">
                <a:solidFill>
                  <a:srgbClr val="FFFFFF"/>
                </a:solidFill>
                <a:latin typeface="PT Sans"/>
                <a:cs typeface="PT Sans"/>
              </a:rPr>
              <a:t> </a:t>
            </a:r>
            <a:r>
              <a:rPr sz="1200" dirty="0" err="1">
                <a:solidFill>
                  <a:srgbClr val="FFFFFF"/>
                </a:solidFill>
                <a:latin typeface="PT Sans"/>
                <a:cs typeface="PT Sans"/>
              </a:rPr>
              <a:t>хранения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 </a:t>
            </a:r>
            <a:r>
              <a:rPr sz="1200" dirty="0" err="1">
                <a:solidFill>
                  <a:srgbClr val="FFFFFF"/>
                </a:solidFill>
                <a:latin typeface="PT Sans"/>
                <a:cs typeface="PT Sans"/>
              </a:rPr>
              <a:t>сыпучих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 ма</a:t>
            </a:r>
            <a:r>
              <a:rPr sz="1200" spc="-15" dirty="0">
                <a:solidFill>
                  <a:srgbClr val="FFFFFF"/>
                </a:solidFill>
                <a:latin typeface="PT Sans"/>
                <a:cs typeface="PT Sans"/>
              </a:rPr>
              <a:t>т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ериалов</a:t>
            </a:r>
            <a:endParaRPr sz="1200" dirty="0">
              <a:latin typeface="PT Sans"/>
              <a:cs typeface="PT San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07999" y="5100004"/>
            <a:ext cx="2964002" cy="12899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807211" y="5770803"/>
            <a:ext cx="2165350" cy="619760"/>
          </a:xfrm>
          <a:prstGeom prst="rect">
            <a:avLst/>
          </a:prstGeom>
          <a:solidFill>
            <a:srgbClr val="292665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71755" marR="100330">
              <a:lnSpc>
                <a:spcPct val="100000"/>
              </a:lnSpc>
            </a:pPr>
            <a:r>
              <a:rPr lang="ru-RU" sz="1200" dirty="0">
                <a:solidFill>
                  <a:srgbClr val="FFFFFF"/>
                </a:solidFill>
                <a:latin typeface="PT Sans"/>
                <a:cs typeface="PT Sans"/>
              </a:rPr>
              <a:t>Производство пластмасс</a:t>
            </a:r>
            <a:endParaRPr sz="1200" dirty="0">
              <a:latin typeface="PT Sans"/>
              <a:cs typeface="PT San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64000" y="5100002"/>
            <a:ext cx="2963989" cy="12900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663211" y="5770803"/>
            <a:ext cx="2165350" cy="619760"/>
          </a:xfrm>
          <a:prstGeom prst="rect">
            <a:avLst/>
          </a:prstGeom>
          <a:solidFill>
            <a:srgbClr val="292665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71755" marR="108585">
              <a:lnSpc>
                <a:spcPct val="100000"/>
              </a:lnSpc>
            </a:pPr>
            <a:r>
              <a:rPr lang="ru-RU" sz="1200" dirty="0">
                <a:solidFill>
                  <a:srgbClr val="FFFFFF"/>
                </a:solidFill>
                <a:latin typeface="PT Sans"/>
                <a:cs typeface="PT Sans"/>
              </a:rPr>
              <a:t>Х</a:t>
            </a:r>
            <a:r>
              <a:rPr sz="1200" dirty="0" err="1">
                <a:solidFill>
                  <a:srgbClr val="FFFFFF"/>
                </a:solidFill>
                <a:latin typeface="PT Sans"/>
                <a:cs typeface="PT Sans"/>
              </a:rPr>
              <a:t>ранения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 и перераб</a:t>
            </a:r>
            <a:r>
              <a:rPr sz="1200" spc="-15" dirty="0">
                <a:solidFill>
                  <a:srgbClr val="FFFFFF"/>
                </a:solidFill>
                <a:latin typeface="PT Sans"/>
                <a:cs typeface="PT Sans"/>
              </a:rPr>
              <a:t>о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тки зерна</a:t>
            </a:r>
            <a:endParaRPr sz="1200" dirty="0">
              <a:latin typeface="PT Sans"/>
              <a:cs typeface="PT San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0001" y="5100002"/>
            <a:ext cx="2963998" cy="12900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519212" y="5770803"/>
            <a:ext cx="2165350" cy="619760"/>
          </a:xfrm>
          <a:prstGeom prst="rect">
            <a:avLst/>
          </a:prstGeom>
          <a:solidFill>
            <a:srgbClr val="292665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71755" marR="10033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Произв</a:t>
            </a:r>
            <a:r>
              <a:rPr sz="1200" spc="-10" dirty="0">
                <a:solidFill>
                  <a:srgbClr val="FFFFFF"/>
                </a:solidFill>
                <a:latin typeface="PT Sans"/>
                <a:cs typeface="PT Sans"/>
              </a:rPr>
              <a:t>о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д</a:t>
            </a:r>
            <a:r>
              <a:rPr sz="1200" spc="-15" dirty="0">
                <a:solidFill>
                  <a:srgbClr val="FFFFFF"/>
                </a:solidFill>
                <a:latin typeface="PT Sans"/>
                <a:cs typeface="PT Sans"/>
              </a:rPr>
              <a:t>с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тва </a:t>
            </a:r>
            <a:r>
              <a:rPr sz="1200" dirty="0" err="1">
                <a:solidFill>
                  <a:srgbClr val="FFFFFF"/>
                </a:solidFill>
                <a:latin typeface="PT Sans"/>
                <a:cs typeface="PT Sans"/>
              </a:rPr>
              <a:t>напит</a:t>
            </a:r>
            <a:r>
              <a:rPr sz="1200" spc="-10" dirty="0" err="1">
                <a:solidFill>
                  <a:srgbClr val="FFFFFF"/>
                </a:solidFill>
                <a:latin typeface="PT Sans"/>
                <a:cs typeface="PT Sans"/>
              </a:rPr>
              <a:t>к</a:t>
            </a:r>
            <a:r>
              <a:rPr sz="1200" dirty="0" err="1">
                <a:solidFill>
                  <a:srgbClr val="FFFFFF"/>
                </a:solidFill>
                <a:latin typeface="PT Sans"/>
                <a:cs typeface="PT Sans"/>
              </a:rPr>
              <a:t>ов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 (</a:t>
            </a:r>
            <a:r>
              <a:rPr lang="ru-RU" sz="1200" dirty="0">
                <a:solidFill>
                  <a:srgbClr val="FFFFFF"/>
                </a:solidFill>
                <a:latin typeface="PT Sans"/>
                <a:cs typeface="PT Sans"/>
              </a:rPr>
              <a:t>пиво, соки, алкоголь</a:t>
            </a:r>
            <a:r>
              <a:rPr sz="1200" dirty="0">
                <a:solidFill>
                  <a:srgbClr val="FFFFFF"/>
                </a:solidFill>
                <a:latin typeface="PT Sans"/>
                <a:cs typeface="PT Sans"/>
              </a:rPr>
              <a:t>)</a:t>
            </a:r>
            <a:endParaRPr sz="1200" dirty="0">
              <a:latin typeface="PT Sans"/>
              <a:cs typeface="PT San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20001" y="2830804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60" h="619760">
                <a:moveTo>
                  <a:pt x="0" y="619201"/>
                </a:moveTo>
                <a:lnTo>
                  <a:pt x="619201" y="619201"/>
                </a:lnTo>
                <a:lnTo>
                  <a:pt x="619201" y="0"/>
                </a:lnTo>
                <a:lnTo>
                  <a:pt x="0" y="0"/>
                </a:lnTo>
                <a:lnTo>
                  <a:pt x="0" y="619201"/>
                </a:lnTo>
                <a:close/>
              </a:path>
            </a:pathLst>
          </a:custGeom>
          <a:solidFill>
            <a:srgbClr val="2926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96185" y="2906836"/>
            <a:ext cx="467995" cy="467359"/>
          </a:xfrm>
          <a:custGeom>
            <a:avLst/>
            <a:gdLst/>
            <a:ahLst/>
            <a:cxnLst/>
            <a:rect l="l" t="t" r="r" b="b"/>
            <a:pathLst>
              <a:path w="467994" h="467360">
                <a:moveTo>
                  <a:pt x="362582" y="266699"/>
                </a:moveTo>
                <a:lnTo>
                  <a:pt x="322169" y="278129"/>
                </a:lnTo>
                <a:lnTo>
                  <a:pt x="290390" y="303529"/>
                </a:lnTo>
                <a:lnTo>
                  <a:pt x="271110" y="340359"/>
                </a:lnTo>
                <a:lnTo>
                  <a:pt x="267111" y="370839"/>
                </a:lnTo>
                <a:lnTo>
                  <a:pt x="268547" y="384809"/>
                </a:lnTo>
                <a:lnTo>
                  <a:pt x="284172" y="424179"/>
                </a:lnTo>
                <a:lnTo>
                  <a:pt x="313639" y="452119"/>
                </a:lnTo>
                <a:lnTo>
                  <a:pt x="352925" y="467359"/>
                </a:lnTo>
                <a:lnTo>
                  <a:pt x="375689" y="467359"/>
                </a:lnTo>
                <a:lnTo>
                  <a:pt x="389461" y="466089"/>
                </a:lnTo>
                <a:lnTo>
                  <a:pt x="402557" y="461009"/>
                </a:lnTo>
                <a:lnTo>
                  <a:pt x="414842" y="455929"/>
                </a:lnTo>
                <a:lnTo>
                  <a:pt x="416732" y="454659"/>
                </a:lnTo>
                <a:lnTo>
                  <a:pt x="361302" y="454659"/>
                </a:lnTo>
                <a:lnTo>
                  <a:pt x="347970" y="453389"/>
                </a:lnTo>
                <a:lnTo>
                  <a:pt x="313017" y="435609"/>
                </a:lnTo>
                <a:lnTo>
                  <a:pt x="289058" y="402589"/>
                </a:lnTo>
                <a:lnTo>
                  <a:pt x="280503" y="356869"/>
                </a:lnTo>
                <a:lnTo>
                  <a:pt x="283478" y="342899"/>
                </a:lnTo>
                <a:lnTo>
                  <a:pt x="304393" y="306069"/>
                </a:lnTo>
                <a:lnTo>
                  <a:pt x="339195" y="284479"/>
                </a:lnTo>
                <a:lnTo>
                  <a:pt x="367506" y="279399"/>
                </a:lnTo>
                <a:lnTo>
                  <a:pt x="413807" y="279399"/>
                </a:lnTo>
                <a:lnTo>
                  <a:pt x="406242" y="275589"/>
                </a:lnTo>
                <a:lnTo>
                  <a:pt x="392581" y="270509"/>
                </a:lnTo>
                <a:lnTo>
                  <a:pt x="377989" y="267969"/>
                </a:lnTo>
                <a:lnTo>
                  <a:pt x="362582" y="266699"/>
                </a:lnTo>
                <a:close/>
              </a:path>
              <a:path w="467994" h="467360">
                <a:moveTo>
                  <a:pt x="259685" y="0"/>
                </a:moveTo>
                <a:lnTo>
                  <a:pt x="221540" y="10159"/>
                </a:lnTo>
                <a:lnTo>
                  <a:pt x="190797" y="35559"/>
                </a:lnTo>
                <a:lnTo>
                  <a:pt x="8664" y="325119"/>
                </a:lnTo>
                <a:lnTo>
                  <a:pt x="0" y="370839"/>
                </a:lnTo>
                <a:lnTo>
                  <a:pt x="1446" y="384809"/>
                </a:lnTo>
                <a:lnTo>
                  <a:pt x="16261" y="422909"/>
                </a:lnTo>
                <a:lnTo>
                  <a:pt x="44431" y="449579"/>
                </a:lnTo>
                <a:lnTo>
                  <a:pt x="84459" y="464819"/>
                </a:lnTo>
                <a:lnTo>
                  <a:pt x="97301" y="466089"/>
                </a:lnTo>
                <a:lnTo>
                  <a:pt x="102736" y="464819"/>
                </a:lnTo>
                <a:lnTo>
                  <a:pt x="116030" y="463549"/>
                </a:lnTo>
                <a:lnTo>
                  <a:pt x="128795" y="461009"/>
                </a:lnTo>
                <a:lnTo>
                  <a:pt x="140884" y="455929"/>
                </a:lnTo>
                <a:lnTo>
                  <a:pt x="146517" y="452119"/>
                </a:lnTo>
                <a:lnTo>
                  <a:pt x="88886" y="452119"/>
                </a:lnTo>
                <a:lnTo>
                  <a:pt x="76266" y="449579"/>
                </a:lnTo>
                <a:lnTo>
                  <a:pt x="64137" y="445769"/>
                </a:lnTo>
                <a:lnTo>
                  <a:pt x="52711" y="439419"/>
                </a:lnTo>
                <a:lnTo>
                  <a:pt x="47769" y="436879"/>
                </a:lnTo>
                <a:lnTo>
                  <a:pt x="17087" y="396239"/>
                </a:lnTo>
                <a:lnTo>
                  <a:pt x="11647" y="370839"/>
                </a:lnTo>
                <a:lnTo>
                  <a:pt x="12104" y="358139"/>
                </a:lnTo>
                <a:lnTo>
                  <a:pt x="14409" y="345439"/>
                </a:lnTo>
                <a:lnTo>
                  <a:pt x="18531" y="334009"/>
                </a:lnTo>
                <a:lnTo>
                  <a:pt x="24441" y="322579"/>
                </a:lnTo>
                <a:lnTo>
                  <a:pt x="105670" y="193039"/>
                </a:lnTo>
                <a:lnTo>
                  <a:pt x="128676" y="193039"/>
                </a:lnTo>
                <a:lnTo>
                  <a:pt x="112414" y="182879"/>
                </a:lnTo>
                <a:lnTo>
                  <a:pt x="196924" y="48259"/>
                </a:lnTo>
                <a:lnTo>
                  <a:pt x="226731" y="22859"/>
                </a:lnTo>
                <a:lnTo>
                  <a:pt x="265131" y="12699"/>
                </a:lnTo>
                <a:lnTo>
                  <a:pt x="312067" y="12699"/>
                </a:lnTo>
                <a:lnTo>
                  <a:pt x="310084" y="11429"/>
                </a:lnTo>
                <a:lnTo>
                  <a:pt x="299189" y="6349"/>
                </a:lnTo>
                <a:lnTo>
                  <a:pt x="287299" y="3809"/>
                </a:lnTo>
                <a:lnTo>
                  <a:pt x="274202" y="1269"/>
                </a:lnTo>
                <a:lnTo>
                  <a:pt x="259685" y="0"/>
                </a:lnTo>
                <a:close/>
              </a:path>
              <a:path w="467994" h="467360">
                <a:moveTo>
                  <a:pt x="413807" y="279399"/>
                </a:moveTo>
                <a:lnTo>
                  <a:pt x="367506" y="279399"/>
                </a:lnTo>
                <a:lnTo>
                  <a:pt x="380150" y="280669"/>
                </a:lnTo>
                <a:lnTo>
                  <a:pt x="393893" y="284479"/>
                </a:lnTo>
                <a:lnTo>
                  <a:pt x="428911" y="304799"/>
                </a:lnTo>
                <a:lnTo>
                  <a:pt x="450638" y="340359"/>
                </a:lnTo>
                <a:lnTo>
                  <a:pt x="455217" y="369569"/>
                </a:lnTo>
                <a:lnTo>
                  <a:pt x="453796" y="383539"/>
                </a:lnTo>
                <a:lnTo>
                  <a:pt x="437235" y="420369"/>
                </a:lnTo>
                <a:lnTo>
                  <a:pt x="405151" y="445769"/>
                </a:lnTo>
                <a:lnTo>
                  <a:pt x="361302" y="454659"/>
                </a:lnTo>
                <a:lnTo>
                  <a:pt x="416732" y="454659"/>
                </a:lnTo>
                <a:lnTo>
                  <a:pt x="445481" y="429259"/>
                </a:lnTo>
                <a:lnTo>
                  <a:pt x="463956" y="391159"/>
                </a:lnTo>
                <a:lnTo>
                  <a:pt x="467715" y="360679"/>
                </a:lnTo>
                <a:lnTo>
                  <a:pt x="465786" y="346709"/>
                </a:lnTo>
                <a:lnTo>
                  <a:pt x="449185" y="309879"/>
                </a:lnTo>
                <a:lnTo>
                  <a:pt x="418851" y="281939"/>
                </a:lnTo>
                <a:lnTo>
                  <a:pt x="413807" y="279399"/>
                </a:lnTo>
                <a:close/>
              </a:path>
              <a:path w="467994" h="467360">
                <a:moveTo>
                  <a:pt x="128676" y="193039"/>
                </a:moveTo>
                <a:lnTo>
                  <a:pt x="105670" y="193039"/>
                </a:lnTo>
                <a:lnTo>
                  <a:pt x="250006" y="283209"/>
                </a:lnTo>
                <a:lnTo>
                  <a:pt x="168551" y="414019"/>
                </a:lnTo>
                <a:lnTo>
                  <a:pt x="131084" y="444499"/>
                </a:lnTo>
                <a:lnTo>
                  <a:pt x="104285" y="452119"/>
                </a:lnTo>
                <a:lnTo>
                  <a:pt x="146517" y="452119"/>
                </a:lnTo>
                <a:lnTo>
                  <a:pt x="179533" y="420369"/>
                </a:lnTo>
                <a:lnTo>
                  <a:pt x="271394" y="273049"/>
                </a:lnTo>
                <a:lnTo>
                  <a:pt x="256737" y="273049"/>
                </a:lnTo>
                <a:lnTo>
                  <a:pt x="128676" y="193039"/>
                </a:lnTo>
                <a:close/>
              </a:path>
              <a:path w="467994" h="467360">
                <a:moveTo>
                  <a:pt x="396246" y="318769"/>
                </a:moveTo>
                <a:lnTo>
                  <a:pt x="391700" y="318769"/>
                </a:lnTo>
                <a:lnTo>
                  <a:pt x="389668" y="320039"/>
                </a:lnTo>
                <a:lnTo>
                  <a:pt x="335705" y="407669"/>
                </a:lnTo>
                <a:lnTo>
                  <a:pt x="334804" y="408939"/>
                </a:lnTo>
                <a:lnTo>
                  <a:pt x="334537" y="410209"/>
                </a:lnTo>
                <a:lnTo>
                  <a:pt x="335324" y="414019"/>
                </a:lnTo>
                <a:lnTo>
                  <a:pt x="336328" y="415289"/>
                </a:lnTo>
                <a:lnTo>
                  <a:pt x="338779" y="416559"/>
                </a:lnTo>
                <a:lnTo>
                  <a:pt x="343313" y="416559"/>
                </a:lnTo>
                <a:lnTo>
                  <a:pt x="345345" y="415289"/>
                </a:lnTo>
                <a:lnTo>
                  <a:pt x="400209" y="326389"/>
                </a:lnTo>
                <a:lnTo>
                  <a:pt x="400488" y="325119"/>
                </a:lnTo>
                <a:lnTo>
                  <a:pt x="399701" y="321309"/>
                </a:lnTo>
                <a:lnTo>
                  <a:pt x="398697" y="320039"/>
                </a:lnTo>
                <a:lnTo>
                  <a:pt x="396246" y="318769"/>
                </a:lnTo>
                <a:close/>
              </a:path>
              <a:path w="467994" h="467360">
                <a:moveTo>
                  <a:pt x="58007" y="336549"/>
                </a:moveTo>
                <a:lnTo>
                  <a:pt x="53448" y="336549"/>
                </a:lnTo>
                <a:lnTo>
                  <a:pt x="51428" y="337819"/>
                </a:lnTo>
                <a:lnTo>
                  <a:pt x="46871" y="345439"/>
                </a:lnTo>
                <a:lnTo>
                  <a:pt x="43305" y="356869"/>
                </a:lnTo>
                <a:lnTo>
                  <a:pt x="42386" y="369569"/>
                </a:lnTo>
                <a:lnTo>
                  <a:pt x="44273" y="382269"/>
                </a:lnTo>
                <a:lnTo>
                  <a:pt x="49383" y="394969"/>
                </a:lnTo>
                <a:lnTo>
                  <a:pt x="57157" y="405129"/>
                </a:lnTo>
                <a:lnTo>
                  <a:pt x="67316" y="412749"/>
                </a:lnTo>
                <a:lnTo>
                  <a:pt x="69882" y="415289"/>
                </a:lnTo>
                <a:lnTo>
                  <a:pt x="74441" y="415289"/>
                </a:lnTo>
                <a:lnTo>
                  <a:pt x="76447" y="414019"/>
                </a:lnTo>
                <a:lnTo>
                  <a:pt x="78518" y="410209"/>
                </a:lnTo>
                <a:lnTo>
                  <a:pt x="78810" y="408939"/>
                </a:lnTo>
                <a:lnTo>
                  <a:pt x="78048" y="405129"/>
                </a:lnTo>
                <a:lnTo>
                  <a:pt x="77044" y="403859"/>
                </a:lnTo>
                <a:lnTo>
                  <a:pt x="75597" y="403859"/>
                </a:lnTo>
                <a:lnTo>
                  <a:pt x="65783" y="394969"/>
                </a:lnTo>
                <a:lnTo>
                  <a:pt x="59326" y="384809"/>
                </a:lnTo>
                <a:lnTo>
                  <a:pt x="54843" y="369569"/>
                </a:lnTo>
                <a:lnTo>
                  <a:pt x="56069" y="356869"/>
                </a:lnTo>
                <a:lnTo>
                  <a:pt x="61030" y="345439"/>
                </a:lnTo>
                <a:lnTo>
                  <a:pt x="61931" y="344169"/>
                </a:lnTo>
                <a:lnTo>
                  <a:pt x="62223" y="342899"/>
                </a:lnTo>
                <a:lnTo>
                  <a:pt x="61461" y="339089"/>
                </a:lnTo>
                <a:lnTo>
                  <a:pt x="60458" y="337819"/>
                </a:lnTo>
                <a:lnTo>
                  <a:pt x="58007" y="336549"/>
                </a:lnTo>
                <a:close/>
              </a:path>
              <a:path w="467994" h="467360">
                <a:moveTo>
                  <a:pt x="312067" y="12699"/>
                </a:moveTo>
                <a:lnTo>
                  <a:pt x="265131" y="12699"/>
                </a:lnTo>
                <a:lnTo>
                  <a:pt x="273521" y="13969"/>
                </a:lnTo>
                <a:lnTo>
                  <a:pt x="286130" y="15239"/>
                </a:lnTo>
                <a:lnTo>
                  <a:pt x="298262" y="20319"/>
                </a:lnTo>
                <a:lnTo>
                  <a:pt x="332761" y="45719"/>
                </a:lnTo>
                <a:lnTo>
                  <a:pt x="349353" y="82549"/>
                </a:lnTo>
                <a:lnTo>
                  <a:pt x="350770" y="95249"/>
                </a:lnTo>
                <a:lnTo>
                  <a:pt x="350311" y="107949"/>
                </a:lnTo>
                <a:lnTo>
                  <a:pt x="348003" y="119379"/>
                </a:lnTo>
                <a:lnTo>
                  <a:pt x="343878" y="132079"/>
                </a:lnTo>
                <a:lnTo>
                  <a:pt x="337966" y="143509"/>
                </a:lnTo>
                <a:lnTo>
                  <a:pt x="256737" y="273049"/>
                </a:lnTo>
                <a:lnTo>
                  <a:pt x="271394" y="273049"/>
                </a:lnTo>
                <a:lnTo>
                  <a:pt x="353752" y="140969"/>
                </a:lnTo>
                <a:lnTo>
                  <a:pt x="362422" y="95249"/>
                </a:lnTo>
                <a:lnTo>
                  <a:pt x="360977" y="81279"/>
                </a:lnTo>
                <a:lnTo>
                  <a:pt x="346166" y="43179"/>
                </a:lnTo>
                <a:lnTo>
                  <a:pt x="318014" y="16509"/>
                </a:lnTo>
                <a:lnTo>
                  <a:pt x="312067" y="12699"/>
                </a:lnTo>
                <a:close/>
              </a:path>
              <a:path w="467994" h="467360">
                <a:moveTo>
                  <a:pt x="292538" y="50799"/>
                </a:moveTo>
                <a:lnTo>
                  <a:pt x="287979" y="50799"/>
                </a:lnTo>
                <a:lnTo>
                  <a:pt x="285959" y="52069"/>
                </a:lnTo>
                <a:lnTo>
                  <a:pt x="282937" y="57149"/>
                </a:lnTo>
                <a:lnTo>
                  <a:pt x="283851" y="60959"/>
                </a:lnTo>
                <a:lnTo>
                  <a:pt x="286810" y="62229"/>
                </a:lnTo>
                <a:lnTo>
                  <a:pt x="296633" y="71119"/>
                </a:lnTo>
                <a:lnTo>
                  <a:pt x="303092" y="81279"/>
                </a:lnTo>
                <a:lnTo>
                  <a:pt x="307577" y="96519"/>
                </a:lnTo>
                <a:lnTo>
                  <a:pt x="306349" y="107949"/>
                </a:lnTo>
                <a:lnTo>
                  <a:pt x="301390" y="120649"/>
                </a:lnTo>
                <a:lnTo>
                  <a:pt x="300488" y="121919"/>
                </a:lnTo>
                <a:lnTo>
                  <a:pt x="300196" y="123189"/>
                </a:lnTo>
                <a:lnTo>
                  <a:pt x="300958" y="126999"/>
                </a:lnTo>
                <a:lnTo>
                  <a:pt x="301961" y="128269"/>
                </a:lnTo>
                <a:lnTo>
                  <a:pt x="304412" y="129539"/>
                </a:lnTo>
                <a:lnTo>
                  <a:pt x="308959" y="129539"/>
                </a:lnTo>
                <a:lnTo>
                  <a:pt x="310978" y="128269"/>
                </a:lnTo>
                <a:lnTo>
                  <a:pt x="317367" y="115569"/>
                </a:lnTo>
                <a:lnTo>
                  <a:pt x="320011" y="104139"/>
                </a:lnTo>
                <a:lnTo>
                  <a:pt x="319975" y="92709"/>
                </a:lnTo>
                <a:lnTo>
                  <a:pt x="317364" y="81279"/>
                </a:lnTo>
                <a:lnTo>
                  <a:pt x="312282" y="69849"/>
                </a:lnTo>
                <a:lnTo>
                  <a:pt x="304836" y="60959"/>
                </a:lnTo>
                <a:lnTo>
                  <a:pt x="295129" y="53339"/>
                </a:lnTo>
                <a:lnTo>
                  <a:pt x="292538" y="507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64000" y="2830804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60" h="619760">
                <a:moveTo>
                  <a:pt x="0" y="619201"/>
                </a:moveTo>
                <a:lnTo>
                  <a:pt x="619201" y="619201"/>
                </a:lnTo>
                <a:lnTo>
                  <a:pt x="619201" y="0"/>
                </a:lnTo>
                <a:lnTo>
                  <a:pt x="0" y="0"/>
                </a:lnTo>
                <a:lnTo>
                  <a:pt x="0" y="619201"/>
                </a:lnTo>
                <a:close/>
              </a:path>
            </a:pathLst>
          </a:custGeom>
          <a:solidFill>
            <a:srgbClr val="2926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38785" y="3043114"/>
            <a:ext cx="470534" cy="195580"/>
          </a:xfrm>
          <a:custGeom>
            <a:avLst/>
            <a:gdLst/>
            <a:ahLst/>
            <a:cxnLst/>
            <a:rect l="l" t="t" r="r" b="b"/>
            <a:pathLst>
              <a:path w="470535" h="195580">
                <a:moveTo>
                  <a:pt x="268142" y="0"/>
                </a:moveTo>
                <a:lnTo>
                  <a:pt x="210158" y="0"/>
                </a:lnTo>
                <a:lnTo>
                  <a:pt x="194680" y="1270"/>
                </a:lnTo>
                <a:lnTo>
                  <a:pt x="176552" y="2540"/>
                </a:lnTo>
                <a:lnTo>
                  <a:pt x="125572" y="12700"/>
                </a:lnTo>
                <a:lnTo>
                  <a:pt x="81020" y="26670"/>
                </a:lnTo>
                <a:lnTo>
                  <a:pt x="44586" y="45720"/>
                </a:lnTo>
                <a:lnTo>
                  <a:pt x="34538" y="52070"/>
                </a:lnTo>
                <a:lnTo>
                  <a:pt x="6505" y="86360"/>
                </a:lnTo>
                <a:lnTo>
                  <a:pt x="0" y="115570"/>
                </a:lnTo>
                <a:lnTo>
                  <a:pt x="2343" y="127000"/>
                </a:lnTo>
                <a:lnTo>
                  <a:pt x="26075" y="163830"/>
                </a:lnTo>
                <a:lnTo>
                  <a:pt x="69456" y="184150"/>
                </a:lnTo>
                <a:lnTo>
                  <a:pt x="161684" y="195580"/>
                </a:lnTo>
                <a:lnTo>
                  <a:pt x="307860" y="195580"/>
                </a:lnTo>
                <a:lnTo>
                  <a:pt x="372355" y="190500"/>
                </a:lnTo>
                <a:lnTo>
                  <a:pt x="386625" y="187960"/>
                </a:lnTo>
                <a:lnTo>
                  <a:pt x="400016" y="184150"/>
                </a:lnTo>
                <a:lnTo>
                  <a:pt x="404163" y="182880"/>
                </a:lnTo>
                <a:lnTo>
                  <a:pt x="156660" y="182880"/>
                </a:lnTo>
                <a:lnTo>
                  <a:pt x="122174" y="180340"/>
                </a:lnTo>
                <a:lnTo>
                  <a:pt x="106518" y="177800"/>
                </a:lnTo>
                <a:lnTo>
                  <a:pt x="91959" y="176530"/>
                </a:lnTo>
                <a:lnTo>
                  <a:pt x="78524" y="172720"/>
                </a:lnTo>
                <a:lnTo>
                  <a:pt x="36592" y="153670"/>
                </a:lnTo>
                <a:lnTo>
                  <a:pt x="14911" y="120650"/>
                </a:lnTo>
                <a:lnTo>
                  <a:pt x="12230" y="96520"/>
                </a:lnTo>
                <a:lnTo>
                  <a:pt x="15065" y="87630"/>
                </a:lnTo>
                <a:lnTo>
                  <a:pt x="49668" y="54610"/>
                </a:lnTo>
                <a:lnTo>
                  <a:pt x="96689" y="33020"/>
                </a:lnTo>
                <a:lnTo>
                  <a:pt x="112679" y="33020"/>
                </a:lnTo>
                <a:lnTo>
                  <a:pt x="111777" y="30480"/>
                </a:lnTo>
                <a:lnTo>
                  <a:pt x="111244" y="29210"/>
                </a:lnTo>
                <a:lnTo>
                  <a:pt x="119435" y="26670"/>
                </a:lnTo>
                <a:lnTo>
                  <a:pt x="126014" y="24130"/>
                </a:lnTo>
                <a:lnTo>
                  <a:pt x="132910" y="22860"/>
                </a:lnTo>
                <a:lnTo>
                  <a:pt x="147380" y="22860"/>
                </a:lnTo>
                <a:lnTo>
                  <a:pt x="147235" y="20320"/>
                </a:lnTo>
                <a:lnTo>
                  <a:pt x="156464" y="19050"/>
                </a:lnTo>
                <a:lnTo>
                  <a:pt x="169035" y="16510"/>
                </a:lnTo>
                <a:lnTo>
                  <a:pt x="194289" y="13970"/>
                </a:lnTo>
                <a:lnTo>
                  <a:pt x="209662" y="13970"/>
                </a:lnTo>
                <a:lnTo>
                  <a:pt x="209478" y="12700"/>
                </a:lnTo>
                <a:lnTo>
                  <a:pt x="349288" y="12700"/>
                </a:lnTo>
                <a:lnTo>
                  <a:pt x="338595" y="10160"/>
                </a:lnTo>
                <a:lnTo>
                  <a:pt x="321861" y="7620"/>
                </a:lnTo>
                <a:lnTo>
                  <a:pt x="304497" y="3810"/>
                </a:lnTo>
                <a:lnTo>
                  <a:pt x="286569" y="2540"/>
                </a:lnTo>
                <a:lnTo>
                  <a:pt x="268142" y="0"/>
                </a:lnTo>
                <a:close/>
              </a:path>
              <a:path w="470535" h="195580">
                <a:moveTo>
                  <a:pt x="397936" y="29210"/>
                </a:moveTo>
                <a:lnTo>
                  <a:pt x="361040" y="29210"/>
                </a:lnTo>
                <a:lnTo>
                  <a:pt x="375151" y="34290"/>
                </a:lnTo>
                <a:lnTo>
                  <a:pt x="391307" y="40640"/>
                </a:lnTo>
                <a:lnTo>
                  <a:pt x="430407" y="62230"/>
                </a:lnTo>
                <a:lnTo>
                  <a:pt x="456466" y="99060"/>
                </a:lnTo>
                <a:lnTo>
                  <a:pt x="457570" y="109220"/>
                </a:lnTo>
                <a:lnTo>
                  <a:pt x="455522" y="121920"/>
                </a:lnTo>
                <a:lnTo>
                  <a:pt x="424747" y="161290"/>
                </a:lnTo>
                <a:lnTo>
                  <a:pt x="386234" y="175260"/>
                </a:lnTo>
                <a:lnTo>
                  <a:pt x="335105" y="181610"/>
                </a:lnTo>
                <a:lnTo>
                  <a:pt x="322938" y="181610"/>
                </a:lnTo>
                <a:lnTo>
                  <a:pt x="310052" y="182880"/>
                </a:lnTo>
                <a:lnTo>
                  <a:pt x="404163" y="182880"/>
                </a:lnTo>
                <a:lnTo>
                  <a:pt x="412458" y="180340"/>
                </a:lnTo>
                <a:lnTo>
                  <a:pt x="451365" y="156210"/>
                </a:lnTo>
                <a:lnTo>
                  <a:pt x="469580" y="114300"/>
                </a:lnTo>
                <a:lnTo>
                  <a:pt x="470383" y="100330"/>
                </a:lnTo>
                <a:lnTo>
                  <a:pt x="469285" y="92710"/>
                </a:lnTo>
                <a:lnTo>
                  <a:pt x="442007" y="54610"/>
                </a:lnTo>
                <a:lnTo>
                  <a:pt x="432648" y="46990"/>
                </a:lnTo>
                <a:lnTo>
                  <a:pt x="422140" y="40640"/>
                </a:lnTo>
                <a:lnTo>
                  <a:pt x="410548" y="34290"/>
                </a:lnTo>
                <a:lnTo>
                  <a:pt x="397936" y="29210"/>
                </a:lnTo>
                <a:close/>
              </a:path>
              <a:path w="470535" h="195580">
                <a:moveTo>
                  <a:pt x="112679" y="33020"/>
                </a:moveTo>
                <a:lnTo>
                  <a:pt x="98709" y="33020"/>
                </a:lnTo>
                <a:lnTo>
                  <a:pt x="101083" y="40640"/>
                </a:lnTo>
                <a:lnTo>
                  <a:pt x="130829" y="81280"/>
                </a:lnTo>
                <a:lnTo>
                  <a:pt x="151922" y="95250"/>
                </a:lnTo>
                <a:lnTo>
                  <a:pt x="156900" y="95250"/>
                </a:lnTo>
                <a:lnTo>
                  <a:pt x="159211" y="93980"/>
                </a:lnTo>
                <a:lnTo>
                  <a:pt x="160964" y="90170"/>
                </a:lnTo>
                <a:lnTo>
                  <a:pt x="160786" y="87630"/>
                </a:lnTo>
                <a:lnTo>
                  <a:pt x="159057" y="85090"/>
                </a:lnTo>
                <a:lnTo>
                  <a:pt x="154594" y="73660"/>
                </a:lnTo>
                <a:lnTo>
                  <a:pt x="141889" y="73660"/>
                </a:lnTo>
                <a:lnTo>
                  <a:pt x="130770" y="63500"/>
                </a:lnTo>
                <a:lnTo>
                  <a:pt x="122658" y="54610"/>
                </a:lnTo>
                <a:lnTo>
                  <a:pt x="116289" y="43180"/>
                </a:lnTo>
                <a:lnTo>
                  <a:pt x="112679" y="33020"/>
                </a:lnTo>
                <a:close/>
              </a:path>
              <a:path w="470535" h="195580">
                <a:moveTo>
                  <a:pt x="349288" y="12700"/>
                </a:moveTo>
                <a:lnTo>
                  <a:pt x="266513" y="12700"/>
                </a:lnTo>
                <a:lnTo>
                  <a:pt x="304144" y="16510"/>
                </a:lnTo>
                <a:lnTo>
                  <a:pt x="305655" y="16510"/>
                </a:lnTo>
                <a:lnTo>
                  <a:pt x="307414" y="26670"/>
                </a:lnTo>
                <a:lnTo>
                  <a:pt x="330940" y="67310"/>
                </a:lnTo>
                <a:lnTo>
                  <a:pt x="363885" y="93980"/>
                </a:lnTo>
                <a:lnTo>
                  <a:pt x="364824" y="95250"/>
                </a:lnTo>
                <a:lnTo>
                  <a:pt x="369244" y="95250"/>
                </a:lnTo>
                <a:lnTo>
                  <a:pt x="371390" y="93980"/>
                </a:lnTo>
                <a:lnTo>
                  <a:pt x="373575" y="90170"/>
                </a:lnTo>
                <a:lnTo>
                  <a:pt x="373499" y="87630"/>
                </a:lnTo>
                <a:lnTo>
                  <a:pt x="370741" y="82550"/>
                </a:lnTo>
                <a:lnTo>
                  <a:pt x="366386" y="71120"/>
                </a:lnTo>
                <a:lnTo>
                  <a:pt x="353382" y="71120"/>
                </a:lnTo>
                <a:lnTo>
                  <a:pt x="346317" y="64770"/>
                </a:lnTo>
                <a:lnTo>
                  <a:pt x="319219" y="22860"/>
                </a:lnTo>
                <a:lnTo>
                  <a:pt x="318292" y="19050"/>
                </a:lnTo>
                <a:lnTo>
                  <a:pt x="369914" y="19050"/>
                </a:lnTo>
                <a:lnTo>
                  <a:pt x="354634" y="13970"/>
                </a:lnTo>
                <a:lnTo>
                  <a:pt x="349288" y="12700"/>
                </a:lnTo>
                <a:close/>
              </a:path>
              <a:path w="470535" h="195580">
                <a:moveTo>
                  <a:pt x="209662" y="13970"/>
                </a:moveTo>
                <a:lnTo>
                  <a:pt x="196143" y="13970"/>
                </a:lnTo>
                <a:lnTo>
                  <a:pt x="197803" y="21590"/>
                </a:lnTo>
                <a:lnTo>
                  <a:pt x="219831" y="59690"/>
                </a:lnTo>
                <a:lnTo>
                  <a:pt x="258081" y="88900"/>
                </a:lnTo>
                <a:lnTo>
                  <a:pt x="259275" y="90170"/>
                </a:lnTo>
                <a:lnTo>
                  <a:pt x="260837" y="91440"/>
                </a:lnTo>
                <a:lnTo>
                  <a:pt x="264266" y="91440"/>
                </a:lnTo>
                <a:lnTo>
                  <a:pt x="265930" y="90170"/>
                </a:lnTo>
                <a:lnTo>
                  <a:pt x="269574" y="86360"/>
                </a:lnTo>
                <a:lnTo>
                  <a:pt x="269447" y="82550"/>
                </a:lnTo>
                <a:lnTo>
                  <a:pt x="265477" y="77470"/>
                </a:lnTo>
                <a:lnTo>
                  <a:pt x="261450" y="67310"/>
                </a:lnTo>
                <a:lnTo>
                  <a:pt x="248162" y="67310"/>
                </a:lnTo>
                <a:lnTo>
                  <a:pt x="237644" y="58420"/>
                </a:lnTo>
                <a:lnTo>
                  <a:pt x="228594" y="49530"/>
                </a:lnTo>
                <a:lnTo>
                  <a:pt x="220301" y="39370"/>
                </a:lnTo>
                <a:lnTo>
                  <a:pt x="213729" y="27940"/>
                </a:lnTo>
                <a:lnTo>
                  <a:pt x="209846" y="15240"/>
                </a:lnTo>
                <a:lnTo>
                  <a:pt x="209662" y="13970"/>
                </a:lnTo>
                <a:close/>
              </a:path>
              <a:path w="470535" h="195580">
                <a:moveTo>
                  <a:pt x="147380" y="22860"/>
                </a:moveTo>
                <a:lnTo>
                  <a:pt x="135247" y="22860"/>
                </a:lnTo>
                <a:lnTo>
                  <a:pt x="135668" y="30480"/>
                </a:lnTo>
                <a:lnTo>
                  <a:pt x="136792" y="43180"/>
                </a:lnTo>
                <a:lnTo>
                  <a:pt x="138489" y="55880"/>
                </a:lnTo>
                <a:lnTo>
                  <a:pt x="140758" y="68580"/>
                </a:lnTo>
                <a:lnTo>
                  <a:pt x="141889" y="73660"/>
                </a:lnTo>
                <a:lnTo>
                  <a:pt x="154594" y="73660"/>
                </a:lnTo>
                <a:lnTo>
                  <a:pt x="151396" y="60960"/>
                </a:lnTo>
                <a:lnTo>
                  <a:pt x="149253" y="45720"/>
                </a:lnTo>
                <a:lnTo>
                  <a:pt x="147956" y="33020"/>
                </a:lnTo>
                <a:lnTo>
                  <a:pt x="147380" y="22860"/>
                </a:lnTo>
                <a:close/>
              </a:path>
              <a:path w="470535" h="195580">
                <a:moveTo>
                  <a:pt x="369914" y="19050"/>
                </a:moveTo>
                <a:lnTo>
                  <a:pt x="318292" y="19050"/>
                </a:lnTo>
                <a:lnTo>
                  <a:pt x="322163" y="20320"/>
                </a:lnTo>
                <a:lnTo>
                  <a:pt x="346879" y="25400"/>
                </a:lnTo>
                <a:lnTo>
                  <a:pt x="344377" y="27940"/>
                </a:lnTo>
                <a:lnTo>
                  <a:pt x="348405" y="27940"/>
                </a:lnTo>
                <a:lnTo>
                  <a:pt x="349067" y="40640"/>
                </a:lnTo>
                <a:lnTo>
                  <a:pt x="350392" y="53340"/>
                </a:lnTo>
                <a:lnTo>
                  <a:pt x="352378" y="66040"/>
                </a:lnTo>
                <a:lnTo>
                  <a:pt x="353382" y="71120"/>
                </a:lnTo>
                <a:lnTo>
                  <a:pt x="366386" y="71120"/>
                </a:lnTo>
                <a:lnTo>
                  <a:pt x="363559" y="57150"/>
                </a:lnTo>
                <a:lnTo>
                  <a:pt x="361933" y="43180"/>
                </a:lnTo>
                <a:lnTo>
                  <a:pt x="361040" y="29210"/>
                </a:lnTo>
                <a:lnTo>
                  <a:pt x="397936" y="29210"/>
                </a:lnTo>
                <a:lnTo>
                  <a:pt x="384370" y="24130"/>
                </a:lnTo>
                <a:lnTo>
                  <a:pt x="369914" y="19050"/>
                </a:lnTo>
                <a:close/>
              </a:path>
              <a:path w="470535" h="195580">
                <a:moveTo>
                  <a:pt x="255312" y="12700"/>
                </a:moveTo>
                <a:lnTo>
                  <a:pt x="242828" y="12700"/>
                </a:lnTo>
                <a:lnTo>
                  <a:pt x="243070" y="22860"/>
                </a:lnTo>
                <a:lnTo>
                  <a:pt x="247235" y="62230"/>
                </a:lnTo>
                <a:lnTo>
                  <a:pt x="248162" y="67310"/>
                </a:lnTo>
                <a:lnTo>
                  <a:pt x="261450" y="67310"/>
                </a:lnTo>
                <a:lnTo>
                  <a:pt x="258642" y="54610"/>
                </a:lnTo>
                <a:lnTo>
                  <a:pt x="256836" y="40640"/>
                </a:lnTo>
                <a:lnTo>
                  <a:pt x="255815" y="26670"/>
                </a:lnTo>
                <a:lnTo>
                  <a:pt x="255312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007999" y="2830804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0" y="619201"/>
                </a:moveTo>
                <a:lnTo>
                  <a:pt x="619201" y="619201"/>
                </a:lnTo>
                <a:lnTo>
                  <a:pt x="619201" y="0"/>
                </a:lnTo>
                <a:lnTo>
                  <a:pt x="0" y="0"/>
                </a:lnTo>
                <a:lnTo>
                  <a:pt x="0" y="619201"/>
                </a:lnTo>
                <a:close/>
              </a:path>
            </a:pathLst>
          </a:custGeom>
          <a:solidFill>
            <a:srgbClr val="2926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093249" y="2906657"/>
            <a:ext cx="449580" cy="468630"/>
          </a:xfrm>
          <a:custGeom>
            <a:avLst/>
            <a:gdLst/>
            <a:ahLst/>
            <a:cxnLst/>
            <a:rect l="l" t="t" r="r" b="b"/>
            <a:pathLst>
              <a:path w="449579" h="468629">
                <a:moveTo>
                  <a:pt x="128168" y="218439"/>
                </a:moveTo>
                <a:lnTo>
                  <a:pt x="2844" y="218439"/>
                </a:lnTo>
                <a:lnTo>
                  <a:pt x="0" y="222249"/>
                </a:lnTo>
                <a:lnTo>
                  <a:pt x="0" y="466089"/>
                </a:lnTo>
                <a:lnTo>
                  <a:pt x="2844" y="468629"/>
                </a:lnTo>
                <a:lnTo>
                  <a:pt x="128168" y="468629"/>
                </a:lnTo>
                <a:lnTo>
                  <a:pt x="131013" y="466089"/>
                </a:lnTo>
                <a:lnTo>
                  <a:pt x="131013" y="457199"/>
                </a:lnTo>
                <a:lnTo>
                  <a:pt x="12700" y="457199"/>
                </a:lnTo>
                <a:lnTo>
                  <a:pt x="12700" y="231139"/>
                </a:lnTo>
                <a:lnTo>
                  <a:pt x="131013" y="231139"/>
                </a:lnTo>
                <a:lnTo>
                  <a:pt x="131013" y="222249"/>
                </a:lnTo>
                <a:lnTo>
                  <a:pt x="128168" y="218439"/>
                </a:lnTo>
                <a:close/>
              </a:path>
              <a:path w="449579" h="468629">
                <a:moveTo>
                  <a:pt x="131013" y="231139"/>
                </a:moveTo>
                <a:lnTo>
                  <a:pt x="118313" y="231139"/>
                </a:lnTo>
                <a:lnTo>
                  <a:pt x="118313" y="457199"/>
                </a:lnTo>
                <a:lnTo>
                  <a:pt x="131013" y="457199"/>
                </a:lnTo>
                <a:lnTo>
                  <a:pt x="131013" y="231139"/>
                </a:lnTo>
                <a:close/>
              </a:path>
              <a:path w="449579" h="468629">
                <a:moveTo>
                  <a:pt x="444550" y="367029"/>
                </a:moveTo>
                <a:lnTo>
                  <a:pt x="144614" y="367029"/>
                </a:lnTo>
                <a:lnTo>
                  <a:pt x="141770" y="369569"/>
                </a:lnTo>
                <a:lnTo>
                  <a:pt x="141770" y="377189"/>
                </a:lnTo>
                <a:lnTo>
                  <a:pt x="144614" y="379729"/>
                </a:lnTo>
                <a:lnTo>
                  <a:pt x="432257" y="379729"/>
                </a:lnTo>
                <a:lnTo>
                  <a:pt x="421415" y="398779"/>
                </a:lnTo>
                <a:lnTo>
                  <a:pt x="390175" y="422909"/>
                </a:lnTo>
                <a:lnTo>
                  <a:pt x="363943" y="427989"/>
                </a:lnTo>
                <a:lnTo>
                  <a:pt x="144614" y="427989"/>
                </a:lnTo>
                <a:lnTo>
                  <a:pt x="141770" y="431799"/>
                </a:lnTo>
                <a:lnTo>
                  <a:pt x="141770" y="438149"/>
                </a:lnTo>
                <a:lnTo>
                  <a:pt x="144614" y="440689"/>
                </a:lnTo>
                <a:lnTo>
                  <a:pt x="364630" y="440689"/>
                </a:lnTo>
                <a:lnTo>
                  <a:pt x="378096" y="439419"/>
                </a:lnTo>
                <a:lnTo>
                  <a:pt x="414407" y="424179"/>
                </a:lnTo>
                <a:lnTo>
                  <a:pt x="439750" y="393699"/>
                </a:lnTo>
                <a:lnTo>
                  <a:pt x="449021" y="374649"/>
                </a:lnTo>
                <a:lnTo>
                  <a:pt x="448894" y="372109"/>
                </a:lnTo>
                <a:lnTo>
                  <a:pt x="446557" y="368299"/>
                </a:lnTo>
                <a:lnTo>
                  <a:pt x="444550" y="367029"/>
                </a:lnTo>
                <a:close/>
              </a:path>
              <a:path w="449579" h="468629">
                <a:moveTo>
                  <a:pt x="149694" y="304799"/>
                </a:moveTo>
                <a:lnTo>
                  <a:pt x="146316" y="304799"/>
                </a:lnTo>
                <a:lnTo>
                  <a:pt x="144602" y="306069"/>
                </a:lnTo>
                <a:lnTo>
                  <a:pt x="142265" y="308609"/>
                </a:lnTo>
                <a:lnTo>
                  <a:pt x="141693" y="309879"/>
                </a:lnTo>
                <a:lnTo>
                  <a:pt x="141859" y="313689"/>
                </a:lnTo>
                <a:lnTo>
                  <a:pt x="142608" y="314959"/>
                </a:lnTo>
                <a:lnTo>
                  <a:pt x="144238" y="316229"/>
                </a:lnTo>
                <a:lnTo>
                  <a:pt x="154335" y="325119"/>
                </a:lnTo>
                <a:lnTo>
                  <a:pt x="187846" y="344169"/>
                </a:lnTo>
                <a:lnTo>
                  <a:pt x="224991" y="355599"/>
                </a:lnTo>
                <a:lnTo>
                  <a:pt x="237915" y="356869"/>
                </a:lnTo>
                <a:lnTo>
                  <a:pt x="264268" y="356869"/>
                </a:lnTo>
                <a:lnTo>
                  <a:pt x="292430" y="351789"/>
                </a:lnTo>
                <a:lnTo>
                  <a:pt x="305826" y="347979"/>
                </a:lnTo>
                <a:lnTo>
                  <a:pt x="313543" y="344169"/>
                </a:lnTo>
                <a:lnTo>
                  <a:pt x="246790" y="344169"/>
                </a:lnTo>
                <a:lnTo>
                  <a:pt x="220936" y="341629"/>
                </a:lnTo>
                <a:lnTo>
                  <a:pt x="184462" y="328929"/>
                </a:lnTo>
                <a:lnTo>
                  <a:pt x="152361" y="306069"/>
                </a:lnTo>
                <a:lnTo>
                  <a:pt x="151206" y="306069"/>
                </a:lnTo>
                <a:lnTo>
                  <a:pt x="149694" y="304799"/>
                </a:lnTo>
                <a:close/>
              </a:path>
              <a:path w="449579" h="468629">
                <a:moveTo>
                  <a:pt x="318477" y="12699"/>
                </a:moveTo>
                <a:lnTo>
                  <a:pt x="266165" y="12699"/>
                </a:lnTo>
                <a:lnTo>
                  <a:pt x="295418" y="17779"/>
                </a:lnTo>
                <a:lnTo>
                  <a:pt x="309424" y="21589"/>
                </a:lnTo>
                <a:lnTo>
                  <a:pt x="348386" y="40639"/>
                </a:lnTo>
                <a:lnTo>
                  <a:pt x="381754" y="67309"/>
                </a:lnTo>
                <a:lnTo>
                  <a:pt x="408234" y="101599"/>
                </a:lnTo>
                <a:lnTo>
                  <a:pt x="426527" y="140969"/>
                </a:lnTo>
                <a:lnTo>
                  <a:pt x="435339" y="185419"/>
                </a:lnTo>
                <a:lnTo>
                  <a:pt x="435945" y="201929"/>
                </a:lnTo>
                <a:lnTo>
                  <a:pt x="435142" y="214629"/>
                </a:lnTo>
                <a:lnTo>
                  <a:pt x="427255" y="253999"/>
                </a:lnTo>
                <a:lnTo>
                  <a:pt x="411563" y="289559"/>
                </a:lnTo>
                <a:lnTo>
                  <a:pt x="404691" y="299719"/>
                </a:lnTo>
                <a:lnTo>
                  <a:pt x="397030" y="311149"/>
                </a:lnTo>
                <a:lnTo>
                  <a:pt x="388602" y="321309"/>
                </a:lnTo>
                <a:lnTo>
                  <a:pt x="379425" y="330199"/>
                </a:lnTo>
                <a:lnTo>
                  <a:pt x="369519" y="339089"/>
                </a:lnTo>
                <a:lnTo>
                  <a:pt x="368223" y="340359"/>
                </a:lnTo>
                <a:lnTo>
                  <a:pt x="367423" y="341629"/>
                </a:lnTo>
                <a:lnTo>
                  <a:pt x="367118" y="345439"/>
                </a:lnTo>
                <a:lnTo>
                  <a:pt x="367626" y="346709"/>
                </a:lnTo>
                <a:lnTo>
                  <a:pt x="369925" y="349249"/>
                </a:lnTo>
                <a:lnTo>
                  <a:pt x="371716" y="350519"/>
                </a:lnTo>
                <a:lnTo>
                  <a:pt x="376516" y="350519"/>
                </a:lnTo>
                <a:lnTo>
                  <a:pt x="379688" y="346709"/>
                </a:lnTo>
                <a:lnTo>
                  <a:pt x="389480" y="337819"/>
                </a:lnTo>
                <a:lnTo>
                  <a:pt x="414687" y="308609"/>
                </a:lnTo>
                <a:lnTo>
                  <a:pt x="433272" y="274319"/>
                </a:lnTo>
                <a:lnTo>
                  <a:pt x="444767" y="236219"/>
                </a:lnTo>
                <a:lnTo>
                  <a:pt x="448703" y="196849"/>
                </a:lnTo>
                <a:lnTo>
                  <a:pt x="448046" y="181609"/>
                </a:lnTo>
                <a:lnTo>
                  <a:pt x="438571" y="134619"/>
                </a:lnTo>
                <a:lnTo>
                  <a:pt x="418842" y="92709"/>
                </a:lnTo>
                <a:lnTo>
                  <a:pt x="390151" y="57149"/>
                </a:lnTo>
                <a:lnTo>
                  <a:pt x="353786" y="29209"/>
                </a:lnTo>
                <a:lnTo>
                  <a:pt x="325916" y="15239"/>
                </a:lnTo>
                <a:lnTo>
                  <a:pt x="318477" y="12699"/>
                </a:lnTo>
                <a:close/>
              </a:path>
              <a:path w="449579" h="468629">
                <a:moveTo>
                  <a:pt x="313963" y="50799"/>
                </a:moveTo>
                <a:lnTo>
                  <a:pt x="264504" y="50799"/>
                </a:lnTo>
                <a:lnTo>
                  <a:pt x="278355" y="52069"/>
                </a:lnTo>
                <a:lnTo>
                  <a:pt x="291766" y="55879"/>
                </a:lnTo>
                <a:lnTo>
                  <a:pt x="328731" y="72389"/>
                </a:lnTo>
                <a:lnTo>
                  <a:pt x="359469" y="99059"/>
                </a:lnTo>
                <a:lnTo>
                  <a:pt x="382274" y="133349"/>
                </a:lnTo>
                <a:lnTo>
                  <a:pt x="395444" y="175259"/>
                </a:lnTo>
                <a:lnTo>
                  <a:pt x="398028" y="207009"/>
                </a:lnTo>
                <a:lnTo>
                  <a:pt x="396432" y="220979"/>
                </a:lnTo>
                <a:lnTo>
                  <a:pt x="383902" y="260349"/>
                </a:lnTo>
                <a:lnTo>
                  <a:pt x="361032" y="294639"/>
                </a:lnTo>
                <a:lnTo>
                  <a:pt x="329463" y="321309"/>
                </a:lnTo>
                <a:lnTo>
                  <a:pt x="290835" y="337819"/>
                </a:lnTo>
                <a:lnTo>
                  <a:pt x="261972" y="344169"/>
                </a:lnTo>
                <a:lnTo>
                  <a:pt x="313543" y="344169"/>
                </a:lnTo>
                <a:lnTo>
                  <a:pt x="353494" y="320039"/>
                </a:lnTo>
                <a:lnTo>
                  <a:pt x="381415" y="289559"/>
                </a:lnTo>
                <a:lnTo>
                  <a:pt x="400889" y="252729"/>
                </a:lnTo>
                <a:lnTo>
                  <a:pt x="410354" y="210819"/>
                </a:lnTo>
                <a:lnTo>
                  <a:pt x="411015" y="195579"/>
                </a:lnTo>
                <a:lnTo>
                  <a:pt x="410230" y="181609"/>
                </a:lnTo>
                <a:lnTo>
                  <a:pt x="400532" y="140969"/>
                </a:lnTo>
                <a:lnTo>
                  <a:pt x="380890" y="104139"/>
                </a:lnTo>
                <a:lnTo>
                  <a:pt x="352673" y="74929"/>
                </a:lnTo>
                <a:lnTo>
                  <a:pt x="317255" y="52069"/>
                </a:lnTo>
                <a:lnTo>
                  <a:pt x="313963" y="50799"/>
                </a:lnTo>
                <a:close/>
              </a:path>
              <a:path w="449579" h="468629">
                <a:moveTo>
                  <a:pt x="367906" y="167639"/>
                </a:moveTo>
                <a:lnTo>
                  <a:pt x="364528" y="167639"/>
                </a:lnTo>
                <a:lnTo>
                  <a:pt x="362927" y="168909"/>
                </a:lnTo>
                <a:lnTo>
                  <a:pt x="235140" y="297179"/>
                </a:lnTo>
                <a:lnTo>
                  <a:pt x="235140" y="300989"/>
                </a:lnTo>
                <a:lnTo>
                  <a:pt x="238810" y="304799"/>
                </a:lnTo>
                <a:lnTo>
                  <a:pt x="245389" y="304799"/>
                </a:lnTo>
                <a:lnTo>
                  <a:pt x="371906" y="177799"/>
                </a:lnTo>
                <a:lnTo>
                  <a:pt x="372567" y="176529"/>
                </a:lnTo>
                <a:lnTo>
                  <a:pt x="372567" y="172719"/>
                </a:lnTo>
                <a:lnTo>
                  <a:pt x="371906" y="171449"/>
                </a:lnTo>
                <a:lnTo>
                  <a:pt x="369506" y="168909"/>
                </a:lnTo>
                <a:lnTo>
                  <a:pt x="367906" y="167639"/>
                </a:lnTo>
                <a:close/>
              </a:path>
              <a:path w="449579" h="468629">
                <a:moveTo>
                  <a:pt x="358762" y="125729"/>
                </a:moveTo>
                <a:lnTo>
                  <a:pt x="355371" y="125729"/>
                </a:lnTo>
                <a:lnTo>
                  <a:pt x="353783" y="126999"/>
                </a:lnTo>
                <a:lnTo>
                  <a:pt x="186067" y="294639"/>
                </a:lnTo>
                <a:lnTo>
                  <a:pt x="185407" y="295909"/>
                </a:lnTo>
                <a:lnTo>
                  <a:pt x="185407" y="299719"/>
                </a:lnTo>
                <a:lnTo>
                  <a:pt x="186067" y="300989"/>
                </a:lnTo>
                <a:lnTo>
                  <a:pt x="188468" y="303529"/>
                </a:lnTo>
                <a:lnTo>
                  <a:pt x="195059" y="303529"/>
                </a:lnTo>
                <a:lnTo>
                  <a:pt x="362762" y="135889"/>
                </a:lnTo>
                <a:lnTo>
                  <a:pt x="363423" y="133349"/>
                </a:lnTo>
                <a:lnTo>
                  <a:pt x="363423" y="130809"/>
                </a:lnTo>
                <a:lnTo>
                  <a:pt x="362762" y="129539"/>
                </a:lnTo>
                <a:lnTo>
                  <a:pt x="360362" y="126999"/>
                </a:lnTo>
                <a:lnTo>
                  <a:pt x="358762" y="125729"/>
                </a:lnTo>
                <a:close/>
              </a:path>
              <a:path w="449579" h="468629">
                <a:moveTo>
                  <a:pt x="113893" y="167639"/>
                </a:moveTo>
                <a:lnTo>
                  <a:pt x="17119" y="167639"/>
                </a:lnTo>
                <a:lnTo>
                  <a:pt x="14274" y="170179"/>
                </a:lnTo>
                <a:lnTo>
                  <a:pt x="14274" y="218439"/>
                </a:lnTo>
                <a:lnTo>
                  <a:pt x="26962" y="218439"/>
                </a:lnTo>
                <a:lnTo>
                  <a:pt x="26962" y="180339"/>
                </a:lnTo>
                <a:lnTo>
                  <a:pt x="116738" y="180339"/>
                </a:lnTo>
                <a:lnTo>
                  <a:pt x="116738" y="170179"/>
                </a:lnTo>
                <a:lnTo>
                  <a:pt x="113893" y="167639"/>
                </a:lnTo>
                <a:close/>
              </a:path>
              <a:path w="449579" h="468629">
                <a:moveTo>
                  <a:pt x="116738" y="180339"/>
                </a:moveTo>
                <a:lnTo>
                  <a:pt x="104038" y="180339"/>
                </a:lnTo>
                <a:lnTo>
                  <a:pt x="104038" y="218439"/>
                </a:lnTo>
                <a:lnTo>
                  <a:pt x="116738" y="218439"/>
                </a:lnTo>
                <a:lnTo>
                  <a:pt x="116738" y="180339"/>
                </a:lnTo>
                <a:close/>
              </a:path>
              <a:path w="449579" h="468629">
                <a:moveTo>
                  <a:pt x="32423" y="36829"/>
                </a:moveTo>
                <a:lnTo>
                  <a:pt x="28117" y="36829"/>
                </a:lnTo>
                <a:lnTo>
                  <a:pt x="25234" y="39369"/>
                </a:lnTo>
                <a:lnTo>
                  <a:pt x="24104" y="40639"/>
                </a:lnTo>
                <a:lnTo>
                  <a:pt x="24104" y="165099"/>
                </a:lnTo>
                <a:lnTo>
                  <a:pt x="23329" y="167639"/>
                </a:lnTo>
                <a:lnTo>
                  <a:pt x="36804" y="167639"/>
                </a:lnTo>
                <a:lnTo>
                  <a:pt x="36804" y="53339"/>
                </a:lnTo>
                <a:lnTo>
                  <a:pt x="65209" y="53339"/>
                </a:lnTo>
                <a:lnTo>
                  <a:pt x="32423" y="36829"/>
                </a:lnTo>
                <a:close/>
              </a:path>
              <a:path w="449579" h="468629">
                <a:moveTo>
                  <a:pt x="65209" y="53339"/>
                </a:moveTo>
                <a:lnTo>
                  <a:pt x="36804" y="53339"/>
                </a:lnTo>
                <a:lnTo>
                  <a:pt x="94208" y="82549"/>
                </a:lnTo>
                <a:lnTo>
                  <a:pt x="94208" y="167639"/>
                </a:lnTo>
                <a:lnTo>
                  <a:pt x="106908" y="167639"/>
                </a:lnTo>
                <a:lnTo>
                  <a:pt x="106908" y="76199"/>
                </a:lnTo>
                <a:lnTo>
                  <a:pt x="105562" y="73659"/>
                </a:lnTo>
                <a:lnTo>
                  <a:pt x="65209" y="53339"/>
                </a:lnTo>
                <a:close/>
              </a:path>
              <a:path w="449579" h="468629">
                <a:moveTo>
                  <a:pt x="245947" y="36829"/>
                </a:moveTo>
                <a:lnTo>
                  <a:pt x="206921" y="43179"/>
                </a:lnTo>
                <a:lnTo>
                  <a:pt x="170869" y="58419"/>
                </a:lnTo>
                <a:lnTo>
                  <a:pt x="139510" y="82549"/>
                </a:lnTo>
                <a:lnTo>
                  <a:pt x="122059" y="102869"/>
                </a:lnTo>
                <a:lnTo>
                  <a:pt x="121056" y="104139"/>
                </a:lnTo>
                <a:lnTo>
                  <a:pt x="120637" y="105409"/>
                </a:lnTo>
                <a:lnTo>
                  <a:pt x="121145" y="109219"/>
                </a:lnTo>
                <a:lnTo>
                  <a:pt x="122034" y="110489"/>
                </a:lnTo>
                <a:lnTo>
                  <a:pt x="124510" y="111759"/>
                </a:lnTo>
                <a:lnTo>
                  <a:pt x="125806" y="113029"/>
                </a:lnTo>
                <a:lnTo>
                  <a:pt x="129209" y="113029"/>
                </a:lnTo>
                <a:lnTo>
                  <a:pt x="131076" y="111759"/>
                </a:lnTo>
                <a:lnTo>
                  <a:pt x="135668" y="105409"/>
                </a:lnTo>
                <a:lnTo>
                  <a:pt x="143648" y="96519"/>
                </a:lnTo>
                <a:lnTo>
                  <a:pt x="183106" y="67309"/>
                </a:lnTo>
                <a:lnTo>
                  <a:pt x="220511" y="54609"/>
                </a:lnTo>
                <a:lnTo>
                  <a:pt x="249114" y="50799"/>
                </a:lnTo>
                <a:lnTo>
                  <a:pt x="313963" y="50799"/>
                </a:lnTo>
                <a:lnTo>
                  <a:pt x="304086" y="46989"/>
                </a:lnTo>
                <a:lnTo>
                  <a:pt x="290320" y="43179"/>
                </a:lnTo>
                <a:lnTo>
                  <a:pt x="276007" y="39369"/>
                </a:lnTo>
                <a:lnTo>
                  <a:pt x="245947" y="36829"/>
                </a:lnTo>
                <a:close/>
              </a:path>
              <a:path w="449579" h="468629">
                <a:moveTo>
                  <a:pt x="263194" y="0"/>
                </a:moveTo>
                <a:lnTo>
                  <a:pt x="233245" y="0"/>
                </a:lnTo>
                <a:lnTo>
                  <a:pt x="220307" y="1269"/>
                </a:lnTo>
                <a:lnTo>
                  <a:pt x="182777" y="11429"/>
                </a:lnTo>
                <a:lnTo>
                  <a:pt x="147930" y="27939"/>
                </a:lnTo>
                <a:lnTo>
                  <a:pt x="116738" y="52069"/>
                </a:lnTo>
                <a:lnTo>
                  <a:pt x="114630" y="58419"/>
                </a:lnTo>
                <a:lnTo>
                  <a:pt x="115239" y="59689"/>
                </a:lnTo>
                <a:lnTo>
                  <a:pt x="117602" y="62229"/>
                </a:lnTo>
                <a:lnTo>
                  <a:pt x="119265" y="63499"/>
                </a:lnTo>
                <a:lnTo>
                  <a:pt x="122656" y="63499"/>
                </a:lnTo>
                <a:lnTo>
                  <a:pt x="124180" y="62229"/>
                </a:lnTo>
                <a:lnTo>
                  <a:pt x="131523" y="55879"/>
                </a:lnTo>
                <a:lnTo>
                  <a:pt x="141792" y="48259"/>
                </a:lnTo>
                <a:lnTo>
                  <a:pt x="175333" y="27939"/>
                </a:lnTo>
                <a:lnTo>
                  <a:pt x="224898" y="13969"/>
                </a:lnTo>
                <a:lnTo>
                  <a:pt x="237880" y="12699"/>
                </a:lnTo>
                <a:lnTo>
                  <a:pt x="318477" y="12699"/>
                </a:lnTo>
                <a:lnTo>
                  <a:pt x="311037" y="10159"/>
                </a:lnTo>
                <a:lnTo>
                  <a:pt x="295592" y="5079"/>
                </a:lnTo>
                <a:lnTo>
                  <a:pt x="2631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20001" y="4300804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60" h="619760">
                <a:moveTo>
                  <a:pt x="0" y="619201"/>
                </a:moveTo>
                <a:lnTo>
                  <a:pt x="619201" y="619201"/>
                </a:lnTo>
                <a:lnTo>
                  <a:pt x="619201" y="0"/>
                </a:lnTo>
                <a:lnTo>
                  <a:pt x="0" y="0"/>
                </a:lnTo>
                <a:lnTo>
                  <a:pt x="0" y="619201"/>
                </a:lnTo>
                <a:close/>
              </a:path>
            </a:pathLst>
          </a:custGeom>
          <a:solidFill>
            <a:srgbClr val="2926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93311" y="4395720"/>
            <a:ext cx="473075" cy="430530"/>
          </a:xfrm>
          <a:custGeom>
            <a:avLst/>
            <a:gdLst/>
            <a:ahLst/>
            <a:cxnLst/>
            <a:rect l="l" t="t" r="r" b="b"/>
            <a:pathLst>
              <a:path w="473075" h="430529">
                <a:moveTo>
                  <a:pt x="469709" y="417830"/>
                </a:moveTo>
                <a:lnTo>
                  <a:pt x="166370" y="417830"/>
                </a:lnTo>
                <a:lnTo>
                  <a:pt x="163512" y="421640"/>
                </a:lnTo>
                <a:lnTo>
                  <a:pt x="163512" y="427990"/>
                </a:lnTo>
                <a:lnTo>
                  <a:pt x="166370" y="430530"/>
                </a:lnTo>
                <a:lnTo>
                  <a:pt x="469709" y="430530"/>
                </a:lnTo>
                <a:lnTo>
                  <a:pt x="472567" y="427990"/>
                </a:lnTo>
                <a:lnTo>
                  <a:pt x="472567" y="421640"/>
                </a:lnTo>
                <a:lnTo>
                  <a:pt x="469709" y="417830"/>
                </a:lnTo>
                <a:close/>
              </a:path>
              <a:path w="473075" h="430529">
                <a:moveTo>
                  <a:pt x="227317" y="298450"/>
                </a:moveTo>
                <a:lnTo>
                  <a:pt x="214617" y="298450"/>
                </a:lnTo>
                <a:lnTo>
                  <a:pt x="214617" y="326390"/>
                </a:lnTo>
                <a:lnTo>
                  <a:pt x="201729" y="328930"/>
                </a:lnTo>
                <a:lnTo>
                  <a:pt x="170599" y="353059"/>
                </a:lnTo>
                <a:lnTo>
                  <a:pt x="163574" y="381000"/>
                </a:lnTo>
                <a:lnTo>
                  <a:pt x="165806" y="393700"/>
                </a:lnTo>
                <a:lnTo>
                  <a:pt x="171099" y="406400"/>
                </a:lnTo>
                <a:lnTo>
                  <a:pt x="179260" y="416559"/>
                </a:lnTo>
                <a:lnTo>
                  <a:pt x="181571" y="417830"/>
                </a:lnTo>
                <a:lnTo>
                  <a:pt x="420230" y="417830"/>
                </a:lnTo>
                <a:lnTo>
                  <a:pt x="205484" y="416559"/>
                </a:lnTo>
                <a:lnTo>
                  <a:pt x="193826" y="411480"/>
                </a:lnTo>
                <a:lnTo>
                  <a:pt x="184620" y="401320"/>
                </a:lnTo>
                <a:lnTo>
                  <a:pt x="178643" y="388620"/>
                </a:lnTo>
                <a:lnTo>
                  <a:pt x="176669" y="373380"/>
                </a:lnTo>
                <a:lnTo>
                  <a:pt x="181234" y="359409"/>
                </a:lnTo>
                <a:lnTo>
                  <a:pt x="189923" y="349250"/>
                </a:lnTo>
                <a:lnTo>
                  <a:pt x="201780" y="341630"/>
                </a:lnTo>
                <a:lnTo>
                  <a:pt x="215849" y="339090"/>
                </a:lnTo>
                <a:lnTo>
                  <a:pt x="453692" y="339090"/>
                </a:lnTo>
                <a:lnTo>
                  <a:pt x="449278" y="335280"/>
                </a:lnTo>
                <a:lnTo>
                  <a:pt x="436824" y="328930"/>
                </a:lnTo>
                <a:lnTo>
                  <a:pt x="422732" y="326390"/>
                </a:lnTo>
                <a:lnTo>
                  <a:pt x="227317" y="326390"/>
                </a:lnTo>
                <a:lnTo>
                  <a:pt x="227317" y="298450"/>
                </a:lnTo>
                <a:close/>
              </a:path>
              <a:path w="473075" h="430529">
                <a:moveTo>
                  <a:pt x="453692" y="339090"/>
                </a:moveTo>
                <a:lnTo>
                  <a:pt x="215849" y="339090"/>
                </a:lnTo>
                <a:lnTo>
                  <a:pt x="430596" y="340359"/>
                </a:lnTo>
                <a:lnTo>
                  <a:pt x="442254" y="346709"/>
                </a:lnTo>
                <a:lnTo>
                  <a:pt x="451459" y="355600"/>
                </a:lnTo>
                <a:lnTo>
                  <a:pt x="457436" y="368300"/>
                </a:lnTo>
                <a:lnTo>
                  <a:pt x="459409" y="384809"/>
                </a:lnTo>
                <a:lnTo>
                  <a:pt x="454844" y="397509"/>
                </a:lnTo>
                <a:lnTo>
                  <a:pt x="446155" y="408940"/>
                </a:lnTo>
                <a:lnTo>
                  <a:pt x="434298" y="415290"/>
                </a:lnTo>
                <a:lnTo>
                  <a:pt x="420230" y="417830"/>
                </a:lnTo>
                <a:lnTo>
                  <a:pt x="454507" y="417830"/>
                </a:lnTo>
                <a:lnTo>
                  <a:pt x="463318" y="408940"/>
                </a:lnTo>
                <a:lnTo>
                  <a:pt x="468284" y="398780"/>
                </a:lnTo>
                <a:lnTo>
                  <a:pt x="471120" y="384809"/>
                </a:lnTo>
                <a:lnTo>
                  <a:pt x="471636" y="369570"/>
                </a:lnTo>
                <a:lnTo>
                  <a:pt x="467201" y="355600"/>
                </a:lnTo>
                <a:lnTo>
                  <a:pt x="459576" y="344170"/>
                </a:lnTo>
                <a:lnTo>
                  <a:pt x="453692" y="339090"/>
                </a:lnTo>
                <a:close/>
              </a:path>
              <a:path w="473075" h="430529">
                <a:moveTo>
                  <a:pt x="36936" y="78739"/>
                </a:moveTo>
                <a:lnTo>
                  <a:pt x="22923" y="78739"/>
                </a:lnTo>
                <a:lnTo>
                  <a:pt x="30251" y="88900"/>
                </a:lnTo>
                <a:lnTo>
                  <a:pt x="38315" y="93979"/>
                </a:lnTo>
                <a:lnTo>
                  <a:pt x="46913" y="93979"/>
                </a:lnTo>
                <a:lnTo>
                  <a:pt x="65151" y="95250"/>
                </a:lnTo>
                <a:lnTo>
                  <a:pt x="51549" y="285750"/>
                </a:lnTo>
                <a:lnTo>
                  <a:pt x="2857" y="285750"/>
                </a:lnTo>
                <a:lnTo>
                  <a:pt x="0" y="288290"/>
                </a:lnTo>
                <a:lnTo>
                  <a:pt x="1367" y="349250"/>
                </a:lnTo>
                <a:lnTo>
                  <a:pt x="25257" y="382270"/>
                </a:lnTo>
                <a:lnTo>
                  <a:pt x="52336" y="389890"/>
                </a:lnTo>
                <a:lnTo>
                  <a:pt x="121945" y="389890"/>
                </a:lnTo>
                <a:lnTo>
                  <a:pt x="124790" y="387350"/>
                </a:lnTo>
                <a:lnTo>
                  <a:pt x="124790" y="381000"/>
                </a:lnTo>
                <a:lnTo>
                  <a:pt x="121945" y="377190"/>
                </a:lnTo>
                <a:lnTo>
                  <a:pt x="46308" y="377190"/>
                </a:lnTo>
                <a:lnTo>
                  <a:pt x="33039" y="372109"/>
                </a:lnTo>
                <a:lnTo>
                  <a:pt x="22377" y="364490"/>
                </a:lnTo>
                <a:lnTo>
                  <a:pt x="15278" y="351790"/>
                </a:lnTo>
                <a:lnTo>
                  <a:pt x="12700" y="337820"/>
                </a:lnTo>
                <a:lnTo>
                  <a:pt x="12700" y="298450"/>
                </a:lnTo>
                <a:lnTo>
                  <a:pt x="85832" y="298450"/>
                </a:lnTo>
                <a:lnTo>
                  <a:pt x="78113" y="292100"/>
                </a:lnTo>
                <a:lnTo>
                  <a:pt x="65239" y="287020"/>
                </a:lnTo>
                <a:lnTo>
                  <a:pt x="64173" y="287020"/>
                </a:lnTo>
                <a:lnTo>
                  <a:pt x="77825" y="95250"/>
                </a:lnTo>
                <a:lnTo>
                  <a:pt x="244540" y="95250"/>
                </a:lnTo>
                <a:lnTo>
                  <a:pt x="246383" y="93979"/>
                </a:lnTo>
                <a:lnTo>
                  <a:pt x="248145" y="91439"/>
                </a:lnTo>
                <a:lnTo>
                  <a:pt x="217302" y="91439"/>
                </a:lnTo>
                <a:lnTo>
                  <a:pt x="214662" y="90169"/>
                </a:lnTo>
                <a:lnTo>
                  <a:pt x="191541" y="90169"/>
                </a:lnTo>
                <a:lnTo>
                  <a:pt x="78740" y="82550"/>
                </a:lnTo>
                <a:lnTo>
                  <a:pt x="78831" y="81279"/>
                </a:lnTo>
                <a:lnTo>
                  <a:pt x="39471" y="81279"/>
                </a:lnTo>
                <a:lnTo>
                  <a:pt x="36936" y="78739"/>
                </a:lnTo>
                <a:close/>
              </a:path>
              <a:path w="473075" h="430529">
                <a:moveTo>
                  <a:pt x="222161" y="367030"/>
                </a:moveTo>
                <a:lnTo>
                  <a:pt x="209537" y="367030"/>
                </a:lnTo>
                <a:lnTo>
                  <a:pt x="204393" y="372109"/>
                </a:lnTo>
                <a:lnTo>
                  <a:pt x="204393" y="384809"/>
                </a:lnTo>
                <a:lnTo>
                  <a:pt x="209537" y="389890"/>
                </a:lnTo>
                <a:lnTo>
                  <a:pt x="222161" y="389890"/>
                </a:lnTo>
                <a:lnTo>
                  <a:pt x="227317" y="384809"/>
                </a:lnTo>
                <a:lnTo>
                  <a:pt x="227317" y="372109"/>
                </a:lnTo>
                <a:lnTo>
                  <a:pt x="222161" y="367030"/>
                </a:lnTo>
                <a:close/>
              </a:path>
              <a:path w="473075" h="430529">
                <a:moveTo>
                  <a:pt x="273265" y="367030"/>
                </a:moveTo>
                <a:lnTo>
                  <a:pt x="260642" y="367030"/>
                </a:lnTo>
                <a:lnTo>
                  <a:pt x="255485" y="372109"/>
                </a:lnTo>
                <a:lnTo>
                  <a:pt x="255485" y="384809"/>
                </a:lnTo>
                <a:lnTo>
                  <a:pt x="260642" y="389890"/>
                </a:lnTo>
                <a:lnTo>
                  <a:pt x="273265" y="389890"/>
                </a:lnTo>
                <a:lnTo>
                  <a:pt x="278396" y="384809"/>
                </a:lnTo>
                <a:lnTo>
                  <a:pt x="278396" y="372109"/>
                </a:lnTo>
                <a:lnTo>
                  <a:pt x="273265" y="367030"/>
                </a:lnTo>
                <a:close/>
              </a:path>
              <a:path w="473075" h="430529">
                <a:moveTo>
                  <a:pt x="324358" y="367030"/>
                </a:moveTo>
                <a:lnTo>
                  <a:pt x="311734" y="367030"/>
                </a:lnTo>
                <a:lnTo>
                  <a:pt x="306590" y="372109"/>
                </a:lnTo>
                <a:lnTo>
                  <a:pt x="306590" y="384809"/>
                </a:lnTo>
                <a:lnTo>
                  <a:pt x="311734" y="389890"/>
                </a:lnTo>
                <a:lnTo>
                  <a:pt x="324358" y="389890"/>
                </a:lnTo>
                <a:lnTo>
                  <a:pt x="329488" y="384809"/>
                </a:lnTo>
                <a:lnTo>
                  <a:pt x="329488" y="372109"/>
                </a:lnTo>
                <a:lnTo>
                  <a:pt x="324358" y="367030"/>
                </a:lnTo>
                <a:close/>
              </a:path>
              <a:path w="473075" h="430529">
                <a:moveTo>
                  <a:pt x="375462" y="367030"/>
                </a:moveTo>
                <a:lnTo>
                  <a:pt x="362826" y="367030"/>
                </a:lnTo>
                <a:lnTo>
                  <a:pt x="357682" y="372109"/>
                </a:lnTo>
                <a:lnTo>
                  <a:pt x="357682" y="384809"/>
                </a:lnTo>
                <a:lnTo>
                  <a:pt x="362826" y="389890"/>
                </a:lnTo>
                <a:lnTo>
                  <a:pt x="375462" y="389890"/>
                </a:lnTo>
                <a:lnTo>
                  <a:pt x="380606" y="384809"/>
                </a:lnTo>
                <a:lnTo>
                  <a:pt x="380606" y="372109"/>
                </a:lnTo>
                <a:lnTo>
                  <a:pt x="375462" y="367030"/>
                </a:lnTo>
                <a:close/>
              </a:path>
              <a:path w="473075" h="430529">
                <a:moveTo>
                  <a:pt x="426554" y="367030"/>
                </a:moveTo>
                <a:lnTo>
                  <a:pt x="413918" y="367030"/>
                </a:lnTo>
                <a:lnTo>
                  <a:pt x="408774" y="372109"/>
                </a:lnTo>
                <a:lnTo>
                  <a:pt x="408774" y="384809"/>
                </a:lnTo>
                <a:lnTo>
                  <a:pt x="413918" y="389890"/>
                </a:lnTo>
                <a:lnTo>
                  <a:pt x="426554" y="389890"/>
                </a:lnTo>
                <a:lnTo>
                  <a:pt x="431698" y="384809"/>
                </a:lnTo>
                <a:lnTo>
                  <a:pt x="431698" y="372109"/>
                </a:lnTo>
                <a:lnTo>
                  <a:pt x="426554" y="367030"/>
                </a:lnTo>
                <a:close/>
              </a:path>
              <a:path w="473075" h="430529">
                <a:moveTo>
                  <a:pt x="85832" y="298450"/>
                </a:moveTo>
                <a:lnTo>
                  <a:pt x="58364" y="298450"/>
                </a:lnTo>
                <a:lnTo>
                  <a:pt x="71634" y="303530"/>
                </a:lnTo>
                <a:lnTo>
                  <a:pt x="82296" y="312420"/>
                </a:lnTo>
                <a:lnTo>
                  <a:pt x="89394" y="323850"/>
                </a:lnTo>
                <a:lnTo>
                  <a:pt x="91973" y="337820"/>
                </a:lnTo>
                <a:lnTo>
                  <a:pt x="91973" y="377190"/>
                </a:lnTo>
                <a:lnTo>
                  <a:pt x="104673" y="377190"/>
                </a:lnTo>
                <a:lnTo>
                  <a:pt x="104666" y="336550"/>
                </a:lnTo>
                <a:lnTo>
                  <a:pt x="102623" y="323850"/>
                </a:lnTo>
                <a:lnTo>
                  <a:pt x="97232" y="311150"/>
                </a:lnTo>
                <a:lnTo>
                  <a:pt x="88920" y="300990"/>
                </a:lnTo>
                <a:lnTo>
                  <a:pt x="85832" y="298450"/>
                </a:lnTo>
                <a:close/>
              </a:path>
              <a:path w="473075" h="430529">
                <a:moveTo>
                  <a:pt x="421487" y="298450"/>
                </a:moveTo>
                <a:lnTo>
                  <a:pt x="408774" y="298450"/>
                </a:lnTo>
                <a:lnTo>
                  <a:pt x="408774" y="326390"/>
                </a:lnTo>
                <a:lnTo>
                  <a:pt x="421487" y="326390"/>
                </a:lnTo>
                <a:lnTo>
                  <a:pt x="421487" y="298450"/>
                </a:lnTo>
                <a:close/>
              </a:path>
              <a:path w="473075" h="430529">
                <a:moveTo>
                  <a:pt x="244540" y="95250"/>
                </a:moveTo>
                <a:lnTo>
                  <a:pt x="77825" y="95250"/>
                </a:lnTo>
                <a:lnTo>
                  <a:pt x="197307" y="102869"/>
                </a:lnTo>
                <a:lnTo>
                  <a:pt x="213487" y="144779"/>
                </a:lnTo>
                <a:lnTo>
                  <a:pt x="187835" y="184150"/>
                </a:lnTo>
                <a:lnTo>
                  <a:pt x="183946" y="210819"/>
                </a:lnTo>
                <a:lnTo>
                  <a:pt x="183946" y="295909"/>
                </a:lnTo>
                <a:lnTo>
                  <a:pt x="186804" y="298450"/>
                </a:lnTo>
                <a:lnTo>
                  <a:pt x="449275" y="298450"/>
                </a:lnTo>
                <a:lnTo>
                  <a:pt x="452132" y="295909"/>
                </a:lnTo>
                <a:lnTo>
                  <a:pt x="452132" y="285750"/>
                </a:lnTo>
                <a:lnTo>
                  <a:pt x="196646" y="285750"/>
                </a:lnTo>
                <a:lnTo>
                  <a:pt x="196870" y="204469"/>
                </a:lnTo>
                <a:lnTo>
                  <a:pt x="211530" y="165100"/>
                </a:lnTo>
                <a:lnTo>
                  <a:pt x="244019" y="139700"/>
                </a:lnTo>
                <a:lnTo>
                  <a:pt x="257577" y="135890"/>
                </a:lnTo>
                <a:lnTo>
                  <a:pt x="224002" y="135890"/>
                </a:lnTo>
                <a:lnTo>
                  <a:pt x="211251" y="104139"/>
                </a:lnTo>
                <a:lnTo>
                  <a:pt x="222334" y="104139"/>
                </a:lnTo>
                <a:lnTo>
                  <a:pt x="235330" y="101600"/>
                </a:lnTo>
                <a:lnTo>
                  <a:pt x="244540" y="95250"/>
                </a:lnTo>
                <a:close/>
              </a:path>
              <a:path w="473075" h="430529">
                <a:moveTo>
                  <a:pt x="81330" y="0"/>
                </a:moveTo>
                <a:lnTo>
                  <a:pt x="13068" y="0"/>
                </a:lnTo>
                <a:lnTo>
                  <a:pt x="10223" y="2539"/>
                </a:lnTo>
                <a:lnTo>
                  <a:pt x="10223" y="285750"/>
                </a:lnTo>
                <a:lnTo>
                  <a:pt x="22923" y="285750"/>
                </a:lnTo>
                <a:lnTo>
                  <a:pt x="22923" y="78739"/>
                </a:lnTo>
                <a:lnTo>
                  <a:pt x="36936" y="78739"/>
                </a:lnTo>
                <a:lnTo>
                  <a:pt x="33134" y="74929"/>
                </a:lnTo>
                <a:lnTo>
                  <a:pt x="33134" y="59689"/>
                </a:lnTo>
                <a:lnTo>
                  <a:pt x="38204" y="54609"/>
                </a:lnTo>
                <a:lnTo>
                  <a:pt x="22923" y="54609"/>
                </a:lnTo>
                <a:lnTo>
                  <a:pt x="22923" y="12700"/>
                </a:lnTo>
                <a:lnTo>
                  <a:pt x="83796" y="12700"/>
                </a:lnTo>
                <a:lnTo>
                  <a:pt x="84353" y="5079"/>
                </a:lnTo>
                <a:lnTo>
                  <a:pt x="83731" y="2539"/>
                </a:lnTo>
                <a:lnTo>
                  <a:pt x="81330" y="0"/>
                </a:lnTo>
                <a:close/>
              </a:path>
              <a:path w="473075" h="430529">
                <a:moveTo>
                  <a:pt x="452132" y="217169"/>
                </a:moveTo>
                <a:lnTo>
                  <a:pt x="439432" y="217169"/>
                </a:lnTo>
                <a:lnTo>
                  <a:pt x="439432" y="285750"/>
                </a:lnTo>
                <a:lnTo>
                  <a:pt x="452132" y="285750"/>
                </a:lnTo>
                <a:lnTo>
                  <a:pt x="452132" y="217169"/>
                </a:lnTo>
                <a:close/>
              </a:path>
              <a:path w="473075" h="430529">
                <a:moveTo>
                  <a:pt x="398183" y="255269"/>
                </a:moveTo>
                <a:lnTo>
                  <a:pt x="237896" y="255269"/>
                </a:lnTo>
                <a:lnTo>
                  <a:pt x="235051" y="257809"/>
                </a:lnTo>
                <a:lnTo>
                  <a:pt x="235051" y="265430"/>
                </a:lnTo>
                <a:lnTo>
                  <a:pt x="237896" y="267970"/>
                </a:lnTo>
                <a:lnTo>
                  <a:pt x="398183" y="267970"/>
                </a:lnTo>
                <a:lnTo>
                  <a:pt x="401027" y="265430"/>
                </a:lnTo>
                <a:lnTo>
                  <a:pt x="401027" y="257809"/>
                </a:lnTo>
                <a:lnTo>
                  <a:pt x="398183" y="255269"/>
                </a:lnTo>
                <a:close/>
              </a:path>
              <a:path w="473075" h="430529">
                <a:moveTo>
                  <a:pt x="319290" y="134619"/>
                </a:moveTo>
                <a:lnTo>
                  <a:pt x="306590" y="134619"/>
                </a:lnTo>
                <a:lnTo>
                  <a:pt x="306590" y="213359"/>
                </a:lnTo>
                <a:lnTo>
                  <a:pt x="309422" y="217169"/>
                </a:lnTo>
                <a:lnTo>
                  <a:pt x="337248" y="217169"/>
                </a:lnTo>
                <a:lnTo>
                  <a:pt x="337248" y="233679"/>
                </a:lnTo>
                <a:lnTo>
                  <a:pt x="340080" y="237490"/>
                </a:lnTo>
                <a:lnTo>
                  <a:pt x="418630" y="237490"/>
                </a:lnTo>
                <a:lnTo>
                  <a:pt x="421487" y="233679"/>
                </a:lnTo>
                <a:lnTo>
                  <a:pt x="421487" y="224790"/>
                </a:lnTo>
                <a:lnTo>
                  <a:pt x="349948" y="224790"/>
                </a:lnTo>
                <a:lnTo>
                  <a:pt x="349948" y="204469"/>
                </a:lnTo>
                <a:lnTo>
                  <a:pt x="319290" y="204469"/>
                </a:lnTo>
                <a:lnTo>
                  <a:pt x="319290" y="134619"/>
                </a:lnTo>
                <a:close/>
              </a:path>
              <a:path w="473075" h="430529">
                <a:moveTo>
                  <a:pt x="421487" y="195579"/>
                </a:moveTo>
                <a:lnTo>
                  <a:pt x="408774" y="195579"/>
                </a:lnTo>
                <a:lnTo>
                  <a:pt x="408774" y="224790"/>
                </a:lnTo>
                <a:lnTo>
                  <a:pt x="421487" y="224790"/>
                </a:lnTo>
                <a:lnTo>
                  <a:pt x="421487" y="217169"/>
                </a:lnTo>
                <a:lnTo>
                  <a:pt x="452132" y="217169"/>
                </a:lnTo>
                <a:lnTo>
                  <a:pt x="452132" y="207009"/>
                </a:lnTo>
                <a:lnTo>
                  <a:pt x="449275" y="204469"/>
                </a:lnTo>
                <a:lnTo>
                  <a:pt x="421487" y="204469"/>
                </a:lnTo>
                <a:lnTo>
                  <a:pt x="421487" y="195579"/>
                </a:lnTo>
                <a:close/>
              </a:path>
              <a:path w="473075" h="430529">
                <a:moveTo>
                  <a:pt x="275551" y="162559"/>
                </a:moveTo>
                <a:lnTo>
                  <a:pt x="268251" y="162559"/>
                </a:lnTo>
                <a:lnTo>
                  <a:pt x="254414" y="166369"/>
                </a:lnTo>
                <a:lnTo>
                  <a:pt x="242480" y="173990"/>
                </a:lnTo>
                <a:lnTo>
                  <a:pt x="233122" y="182879"/>
                </a:lnTo>
                <a:lnTo>
                  <a:pt x="227013" y="195579"/>
                </a:lnTo>
                <a:lnTo>
                  <a:pt x="224828" y="210819"/>
                </a:lnTo>
                <a:lnTo>
                  <a:pt x="224828" y="213359"/>
                </a:lnTo>
                <a:lnTo>
                  <a:pt x="227685" y="217169"/>
                </a:lnTo>
                <a:lnTo>
                  <a:pt x="275551" y="217169"/>
                </a:lnTo>
                <a:lnTo>
                  <a:pt x="278409" y="213359"/>
                </a:lnTo>
                <a:lnTo>
                  <a:pt x="278409" y="204469"/>
                </a:lnTo>
                <a:lnTo>
                  <a:pt x="238074" y="204469"/>
                </a:lnTo>
                <a:lnTo>
                  <a:pt x="242915" y="191769"/>
                </a:lnTo>
                <a:lnTo>
                  <a:pt x="251986" y="181609"/>
                </a:lnTo>
                <a:lnTo>
                  <a:pt x="264096" y="176529"/>
                </a:lnTo>
                <a:lnTo>
                  <a:pt x="278409" y="176529"/>
                </a:lnTo>
                <a:lnTo>
                  <a:pt x="278409" y="166369"/>
                </a:lnTo>
                <a:lnTo>
                  <a:pt x="275551" y="162559"/>
                </a:lnTo>
                <a:close/>
              </a:path>
              <a:path w="473075" h="430529">
                <a:moveTo>
                  <a:pt x="278409" y="176529"/>
                </a:moveTo>
                <a:lnTo>
                  <a:pt x="265709" y="176529"/>
                </a:lnTo>
                <a:lnTo>
                  <a:pt x="265709" y="204469"/>
                </a:lnTo>
                <a:lnTo>
                  <a:pt x="278409" y="204469"/>
                </a:lnTo>
                <a:lnTo>
                  <a:pt x="278409" y="176529"/>
                </a:lnTo>
                <a:close/>
              </a:path>
              <a:path w="473075" h="430529">
                <a:moveTo>
                  <a:pt x="418630" y="182879"/>
                </a:moveTo>
                <a:lnTo>
                  <a:pt x="340093" y="182879"/>
                </a:lnTo>
                <a:lnTo>
                  <a:pt x="337248" y="186690"/>
                </a:lnTo>
                <a:lnTo>
                  <a:pt x="337248" y="204469"/>
                </a:lnTo>
                <a:lnTo>
                  <a:pt x="349948" y="204469"/>
                </a:lnTo>
                <a:lnTo>
                  <a:pt x="349948" y="195579"/>
                </a:lnTo>
                <a:lnTo>
                  <a:pt x="421487" y="195579"/>
                </a:lnTo>
                <a:lnTo>
                  <a:pt x="421487" y="186690"/>
                </a:lnTo>
                <a:lnTo>
                  <a:pt x="418630" y="182879"/>
                </a:lnTo>
                <a:close/>
              </a:path>
              <a:path w="473075" h="430529">
                <a:moveTo>
                  <a:pt x="365391" y="121919"/>
                </a:moveTo>
                <a:lnTo>
                  <a:pt x="361403" y="121919"/>
                </a:lnTo>
                <a:lnTo>
                  <a:pt x="358660" y="124459"/>
                </a:lnTo>
                <a:lnTo>
                  <a:pt x="357682" y="127000"/>
                </a:lnTo>
                <a:lnTo>
                  <a:pt x="357682" y="182879"/>
                </a:lnTo>
                <a:lnTo>
                  <a:pt x="370370" y="182879"/>
                </a:lnTo>
                <a:lnTo>
                  <a:pt x="370370" y="137159"/>
                </a:lnTo>
                <a:lnTo>
                  <a:pt x="401040" y="137159"/>
                </a:lnTo>
                <a:lnTo>
                  <a:pt x="401040" y="135890"/>
                </a:lnTo>
                <a:lnTo>
                  <a:pt x="399300" y="133350"/>
                </a:lnTo>
                <a:lnTo>
                  <a:pt x="365391" y="121919"/>
                </a:lnTo>
                <a:close/>
              </a:path>
              <a:path w="473075" h="430529">
                <a:moveTo>
                  <a:pt x="401040" y="137159"/>
                </a:moveTo>
                <a:lnTo>
                  <a:pt x="370370" y="137159"/>
                </a:lnTo>
                <a:lnTo>
                  <a:pt x="388327" y="143509"/>
                </a:lnTo>
                <a:lnTo>
                  <a:pt x="388327" y="182879"/>
                </a:lnTo>
                <a:lnTo>
                  <a:pt x="401040" y="182879"/>
                </a:lnTo>
                <a:lnTo>
                  <a:pt x="401040" y="137159"/>
                </a:lnTo>
                <a:close/>
              </a:path>
              <a:path w="473075" h="430529">
                <a:moveTo>
                  <a:pt x="276201" y="81279"/>
                </a:moveTo>
                <a:lnTo>
                  <a:pt x="255193" y="81279"/>
                </a:lnTo>
                <a:lnTo>
                  <a:pt x="289153" y="121919"/>
                </a:lnTo>
                <a:lnTo>
                  <a:pt x="261381" y="123189"/>
                </a:lnTo>
                <a:lnTo>
                  <a:pt x="248796" y="125729"/>
                </a:lnTo>
                <a:lnTo>
                  <a:pt x="236720" y="129539"/>
                </a:lnTo>
                <a:lnTo>
                  <a:pt x="225336" y="135890"/>
                </a:lnTo>
                <a:lnTo>
                  <a:pt x="257577" y="135890"/>
                </a:lnTo>
                <a:lnTo>
                  <a:pt x="272059" y="134619"/>
                </a:lnTo>
                <a:lnTo>
                  <a:pt x="319290" y="134619"/>
                </a:lnTo>
                <a:lnTo>
                  <a:pt x="319290" y="124459"/>
                </a:lnTo>
                <a:lnTo>
                  <a:pt x="316433" y="121919"/>
                </a:lnTo>
                <a:lnTo>
                  <a:pt x="305282" y="121919"/>
                </a:lnTo>
                <a:lnTo>
                  <a:pt x="276201" y="81279"/>
                </a:lnTo>
                <a:close/>
              </a:path>
              <a:path w="473075" h="430529">
                <a:moveTo>
                  <a:pt x="248358" y="43179"/>
                </a:moveTo>
                <a:lnTo>
                  <a:pt x="225538" y="43179"/>
                </a:lnTo>
                <a:lnTo>
                  <a:pt x="235502" y="48259"/>
                </a:lnTo>
                <a:lnTo>
                  <a:pt x="241933" y="59689"/>
                </a:lnTo>
                <a:lnTo>
                  <a:pt x="243221" y="77469"/>
                </a:lnTo>
                <a:lnTo>
                  <a:pt x="234435" y="87629"/>
                </a:lnTo>
                <a:lnTo>
                  <a:pt x="221030" y="91439"/>
                </a:lnTo>
                <a:lnTo>
                  <a:pt x="248145" y="91439"/>
                </a:lnTo>
                <a:lnTo>
                  <a:pt x="255193" y="81279"/>
                </a:lnTo>
                <a:lnTo>
                  <a:pt x="276201" y="81279"/>
                </a:lnTo>
                <a:lnTo>
                  <a:pt x="254390" y="50800"/>
                </a:lnTo>
                <a:lnTo>
                  <a:pt x="248358" y="43179"/>
                </a:lnTo>
                <a:close/>
              </a:path>
              <a:path w="473075" h="430529">
                <a:moveTo>
                  <a:pt x="214905" y="44450"/>
                </a:moveTo>
                <a:lnTo>
                  <a:pt x="191528" y="44450"/>
                </a:lnTo>
                <a:lnTo>
                  <a:pt x="186067" y="53339"/>
                </a:lnTo>
                <a:lnTo>
                  <a:pt x="183946" y="59689"/>
                </a:lnTo>
                <a:lnTo>
                  <a:pt x="183946" y="74929"/>
                </a:lnTo>
                <a:lnTo>
                  <a:pt x="186067" y="81279"/>
                </a:lnTo>
                <a:lnTo>
                  <a:pt x="191541" y="90169"/>
                </a:lnTo>
                <a:lnTo>
                  <a:pt x="214662" y="90169"/>
                </a:lnTo>
                <a:lnTo>
                  <a:pt x="206740" y="86359"/>
                </a:lnTo>
                <a:lnTo>
                  <a:pt x="199735" y="76200"/>
                </a:lnTo>
                <a:lnTo>
                  <a:pt x="197834" y="59689"/>
                </a:lnTo>
                <a:lnTo>
                  <a:pt x="205406" y="48259"/>
                </a:lnTo>
                <a:lnTo>
                  <a:pt x="214905" y="44450"/>
                </a:lnTo>
                <a:close/>
              </a:path>
              <a:path w="473075" h="430529">
                <a:moveTo>
                  <a:pt x="80843" y="53339"/>
                </a:moveTo>
                <a:lnTo>
                  <a:pt x="54991" y="53339"/>
                </a:lnTo>
                <a:lnTo>
                  <a:pt x="61315" y="59689"/>
                </a:lnTo>
                <a:lnTo>
                  <a:pt x="61315" y="74929"/>
                </a:lnTo>
                <a:lnTo>
                  <a:pt x="54991" y="81279"/>
                </a:lnTo>
                <a:lnTo>
                  <a:pt x="78831" y="81279"/>
                </a:lnTo>
                <a:lnTo>
                  <a:pt x="80843" y="53339"/>
                </a:lnTo>
                <a:close/>
              </a:path>
              <a:path w="473075" h="430529">
                <a:moveTo>
                  <a:pt x="83796" y="12700"/>
                </a:moveTo>
                <a:lnTo>
                  <a:pt x="71069" y="12700"/>
                </a:lnTo>
                <a:lnTo>
                  <a:pt x="69138" y="39369"/>
                </a:lnTo>
                <a:lnTo>
                  <a:pt x="46875" y="40639"/>
                </a:lnTo>
                <a:lnTo>
                  <a:pt x="38315" y="40639"/>
                </a:lnTo>
                <a:lnTo>
                  <a:pt x="30251" y="44450"/>
                </a:lnTo>
                <a:lnTo>
                  <a:pt x="22923" y="54609"/>
                </a:lnTo>
                <a:lnTo>
                  <a:pt x="38204" y="54609"/>
                </a:lnTo>
                <a:lnTo>
                  <a:pt x="39471" y="53339"/>
                </a:lnTo>
                <a:lnTo>
                  <a:pt x="80843" y="53339"/>
                </a:lnTo>
                <a:lnTo>
                  <a:pt x="81026" y="50800"/>
                </a:lnTo>
                <a:lnTo>
                  <a:pt x="191528" y="44450"/>
                </a:lnTo>
                <a:lnTo>
                  <a:pt x="214905" y="44450"/>
                </a:lnTo>
                <a:lnTo>
                  <a:pt x="218071" y="43179"/>
                </a:lnTo>
                <a:lnTo>
                  <a:pt x="248358" y="43179"/>
                </a:lnTo>
                <a:lnTo>
                  <a:pt x="246347" y="40639"/>
                </a:lnTo>
                <a:lnTo>
                  <a:pt x="242513" y="38100"/>
                </a:lnTo>
                <a:lnTo>
                  <a:pt x="81940" y="38100"/>
                </a:lnTo>
                <a:lnTo>
                  <a:pt x="83796" y="12700"/>
                </a:lnTo>
                <a:close/>
              </a:path>
              <a:path w="473075" h="430529">
                <a:moveTo>
                  <a:pt x="220967" y="30479"/>
                </a:moveTo>
                <a:lnTo>
                  <a:pt x="216839" y="30479"/>
                </a:lnTo>
                <a:lnTo>
                  <a:pt x="81940" y="38100"/>
                </a:lnTo>
                <a:lnTo>
                  <a:pt x="242513" y="38100"/>
                </a:lnTo>
                <a:lnTo>
                  <a:pt x="234844" y="33019"/>
                </a:lnTo>
                <a:lnTo>
                  <a:pt x="220967" y="30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64000" y="4300804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60" h="619760">
                <a:moveTo>
                  <a:pt x="0" y="619201"/>
                </a:moveTo>
                <a:lnTo>
                  <a:pt x="619201" y="619201"/>
                </a:lnTo>
                <a:lnTo>
                  <a:pt x="619201" y="0"/>
                </a:lnTo>
                <a:lnTo>
                  <a:pt x="0" y="0"/>
                </a:lnTo>
                <a:lnTo>
                  <a:pt x="0" y="619201"/>
                </a:lnTo>
                <a:close/>
              </a:path>
            </a:pathLst>
          </a:custGeom>
          <a:solidFill>
            <a:srgbClr val="2926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56134" y="4380750"/>
            <a:ext cx="235585" cy="459740"/>
          </a:xfrm>
          <a:custGeom>
            <a:avLst/>
            <a:gdLst/>
            <a:ahLst/>
            <a:cxnLst/>
            <a:rect l="l" t="t" r="r" b="b"/>
            <a:pathLst>
              <a:path w="235585" h="459739">
                <a:moveTo>
                  <a:pt x="68215" y="68287"/>
                </a:moveTo>
                <a:lnTo>
                  <a:pt x="55515" y="68287"/>
                </a:lnTo>
                <a:lnTo>
                  <a:pt x="55515" y="87820"/>
                </a:lnTo>
                <a:lnTo>
                  <a:pt x="14308" y="149640"/>
                </a:lnTo>
                <a:lnTo>
                  <a:pt x="850" y="185510"/>
                </a:lnTo>
                <a:lnTo>
                  <a:pt x="0" y="207276"/>
                </a:lnTo>
                <a:lnTo>
                  <a:pt x="1865" y="436512"/>
                </a:lnTo>
                <a:lnTo>
                  <a:pt x="9001" y="448322"/>
                </a:lnTo>
                <a:lnTo>
                  <a:pt x="20169" y="456356"/>
                </a:lnTo>
                <a:lnTo>
                  <a:pt x="34077" y="459320"/>
                </a:lnTo>
                <a:lnTo>
                  <a:pt x="212200" y="457385"/>
                </a:lnTo>
                <a:lnTo>
                  <a:pt x="224009" y="450250"/>
                </a:lnTo>
                <a:lnTo>
                  <a:pt x="226628" y="446608"/>
                </a:lnTo>
                <a:lnTo>
                  <a:pt x="200867" y="446608"/>
                </a:lnTo>
                <a:lnTo>
                  <a:pt x="28508" y="445876"/>
                </a:lnTo>
                <a:lnTo>
                  <a:pt x="17132" y="438315"/>
                </a:lnTo>
                <a:lnTo>
                  <a:pt x="12614" y="425170"/>
                </a:lnTo>
                <a:lnTo>
                  <a:pt x="12614" y="218630"/>
                </a:lnTo>
                <a:lnTo>
                  <a:pt x="22089" y="214813"/>
                </a:lnTo>
                <a:lnTo>
                  <a:pt x="32961" y="211344"/>
                </a:lnTo>
                <a:lnTo>
                  <a:pt x="46499" y="208472"/>
                </a:lnTo>
                <a:lnTo>
                  <a:pt x="61865" y="207276"/>
                </a:lnTo>
                <a:lnTo>
                  <a:pt x="116426" y="207276"/>
                </a:lnTo>
                <a:lnTo>
                  <a:pt x="110448" y="204609"/>
                </a:lnTo>
                <a:lnTo>
                  <a:pt x="12081" y="204609"/>
                </a:lnTo>
                <a:lnTo>
                  <a:pt x="12933" y="191628"/>
                </a:lnTo>
                <a:lnTo>
                  <a:pt x="15115" y="178975"/>
                </a:lnTo>
                <a:lnTo>
                  <a:pt x="19355" y="166893"/>
                </a:lnTo>
                <a:lnTo>
                  <a:pt x="25568" y="155651"/>
                </a:lnTo>
                <a:lnTo>
                  <a:pt x="67847" y="92202"/>
                </a:lnTo>
                <a:lnTo>
                  <a:pt x="68211" y="91008"/>
                </a:lnTo>
                <a:lnTo>
                  <a:pt x="68215" y="68287"/>
                </a:lnTo>
                <a:close/>
              </a:path>
              <a:path w="235585" h="459739">
                <a:moveTo>
                  <a:pt x="234997" y="225209"/>
                </a:moveTo>
                <a:lnTo>
                  <a:pt x="222304" y="225209"/>
                </a:lnTo>
                <a:lnTo>
                  <a:pt x="221576" y="430717"/>
                </a:lnTo>
                <a:lnTo>
                  <a:pt x="214012" y="442091"/>
                </a:lnTo>
                <a:lnTo>
                  <a:pt x="200867" y="446608"/>
                </a:lnTo>
                <a:lnTo>
                  <a:pt x="226628" y="446608"/>
                </a:lnTo>
                <a:lnTo>
                  <a:pt x="232041" y="439081"/>
                </a:lnTo>
                <a:lnTo>
                  <a:pt x="235004" y="425170"/>
                </a:lnTo>
                <a:lnTo>
                  <a:pt x="234997" y="225209"/>
                </a:lnTo>
                <a:close/>
              </a:path>
              <a:path w="235585" h="459739">
                <a:moveTo>
                  <a:pt x="116426" y="207276"/>
                </a:moveTo>
                <a:lnTo>
                  <a:pt x="61865" y="207276"/>
                </a:lnTo>
                <a:lnTo>
                  <a:pt x="70635" y="207667"/>
                </a:lnTo>
                <a:lnTo>
                  <a:pt x="87068" y="210385"/>
                </a:lnTo>
                <a:lnTo>
                  <a:pt x="100824" y="214547"/>
                </a:lnTo>
                <a:lnTo>
                  <a:pt x="111082" y="218785"/>
                </a:lnTo>
                <a:lnTo>
                  <a:pt x="117020" y="221729"/>
                </a:lnTo>
                <a:lnTo>
                  <a:pt x="125333" y="225345"/>
                </a:lnTo>
                <a:lnTo>
                  <a:pt x="138368" y="229761"/>
                </a:lnTo>
                <a:lnTo>
                  <a:pt x="155168" y="233495"/>
                </a:lnTo>
                <a:lnTo>
                  <a:pt x="174775" y="235063"/>
                </a:lnTo>
                <a:lnTo>
                  <a:pt x="187101" y="234195"/>
                </a:lnTo>
                <a:lnTo>
                  <a:pt x="199665" y="231989"/>
                </a:lnTo>
                <a:lnTo>
                  <a:pt x="212398" y="228460"/>
                </a:lnTo>
                <a:lnTo>
                  <a:pt x="222304" y="225209"/>
                </a:lnTo>
                <a:lnTo>
                  <a:pt x="234997" y="225209"/>
                </a:lnTo>
                <a:lnTo>
                  <a:pt x="234997" y="222023"/>
                </a:lnTo>
                <a:lnTo>
                  <a:pt x="164711" y="222023"/>
                </a:lnTo>
                <a:lnTo>
                  <a:pt x="148148" y="219339"/>
                </a:lnTo>
                <a:lnTo>
                  <a:pt x="134305" y="215184"/>
                </a:lnTo>
                <a:lnTo>
                  <a:pt x="124041" y="210962"/>
                </a:lnTo>
                <a:lnTo>
                  <a:pt x="118214" y="208074"/>
                </a:lnTo>
                <a:lnTo>
                  <a:pt x="116426" y="207276"/>
                </a:lnTo>
                <a:close/>
              </a:path>
              <a:path w="235585" h="459739">
                <a:moveTo>
                  <a:pt x="179404" y="68287"/>
                </a:moveTo>
                <a:lnTo>
                  <a:pt x="166716" y="68287"/>
                </a:lnTo>
                <a:lnTo>
                  <a:pt x="166716" y="91008"/>
                </a:lnTo>
                <a:lnTo>
                  <a:pt x="167085" y="92214"/>
                </a:lnTo>
                <a:lnTo>
                  <a:pt x="212837" y="161363"/>
                </a:lnTo>
                <a:lnTo>
                  <a:pt x="218053" y="173096"/>
                </a:lnTo>
                <a:lnTo>
                  <a:pt x="221231" y="185510"/>
                </a:lnTo>
                <a:lnTo>
                  <a:pt x="222201" y="197144"/>
                </a:lnTo>
                <a:lnTo>
                  <a:pt x="222304" y="211023"/>
                </a:lnTo>
                <a:lnTo>
                  <a:pt x="216146" y="213580"/>
                </a:lnTo>
                <a:lnTo>
                  <a:pt x="208013" y="216439"/>
                </a:lnTo>
                <a:lnTo>
                  <a:pt x="196829" y="219253"/>
                </a:lnTo>
                <a:lnTo>
                  <a:pt x="182444" y="221342"/>
                </a:lnTo>
                <a:lnTo>
                  <a:pt x="164711" y="222023"/>
                </a:lnTo>
                <a:lnTo>
                  <a:pt x="234997" y="222023"/>
                </a:lnTo>
                <a:lnTo>
                  <a:pt x="230990" y="171785"/>
                </a:lnTo>
                <a:lnTo>
                  <a:pt x="179404" y="87820"/>
                </a:lnTo>
                <a:lnTo>
                  <a:pt x="179404" y="68287"/>
                </a:lnTo>
                <a:close/>
              </a:path>
              <a:path w="235585" h="459739">
                <a:moveTo>
                  <a:pt x="61865" y="194576"/>
                </a:moveTo>
                <a:lnTo>
                  <a:pt x="22660" y="201142"/>
                </a:lnTo>
                <a:lnTo>
                  <a:pt x="12081" y="204609"/>
                </a:lnTo>
                <a:lnTo>
                  <a:pt x="110448" y="204609"/>
                </a:lnTo>
                <a:lnTo>
                  <a:pt x="110130" y="204467"/>
                </a:lnTo>
                <a:lnTo>
                  <a:pt x="97347" y="199994"/>
                </a:lnTo>
                <a:lnTo>
                  <a:pt x="80910" y="196186"/>
                </a:lnTo>
                <a:lnTo>
                  <a:pt x="61865" y="194576"/>
                </a:lnTo>
                <a:close/>
              </a:path>
              <a:path w="235585" h="459739">
                <a:moveTo>
                  <a:pt x="190453" y="0"/>
                </a:moveTo>
                <a:lnTo>
                  <a:pt x="44466" y="0"/>
                </a:lnTo>
                <a:lnTo>
                  <a:pt x="41634" y="2844"/>
                </a:lnTo>
                <a:lnTo>
                  <a:pt x="41634" y="65443"/>
                </a:lnTo>
                <a:lnTo>
                  <a:pt x="44466" y="68287"/>
                </a:lnTo>
                <a:lnTo>
                  <a:pt x="190453" y="68287"/>
                </a:lnTo>
                <a:lnTo>
                  <a:pt x="193310" y="65443"/>
                </a:lnTo>
                <a:lnTo>
                  <a:pt x="193310" y="55587"/>
                </a:lnTo>
                <a:lnTo>
                  <a:pt x="54321" y="55587"/>
                </a:lnTo>
                <a:lnTo>
                  <a:pt x="54321" y="12700"/>
                </a:lnTo>
                <a:lnTo>
                  <a:pt x="193310" y="12700"/>
                </a:lnTo>
                <a:lnTo>
                  <a:pt x="193310" y="2844"/>
                </a:lnTo>
                <a:lnTo>
                  <a:pt x="190453" y="0"/>
                </a:lnTo>
                <a:close/>
              </a:path>
              <a:path w="235585" h="459739">
                <a:moveTo>
                  <a:pt x="193310" y="12700"/>
                </a:moveTo>
                <a:lnTo>
                  <a:pt x="180610" y="12700"/>
                </a:lnTo>
                <a:lnTo>
                  <a:pt x="180610" y="55587"/>
                </a:lnTo>
                <a:lnTo>
                  <a:pt x="193310" y="55587"/>
                </a:lnTo>
                <a:lnTo>
                  <a:pt x="19331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07999" y="4300804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0" y="619201"/>
                </a:moveTo>
                <a:lnTo>
                  <a:pt x="619201" y="619201"/>
                </a:lnTo>
                <a:lnTo>
                  <a:pt x="619201" y="0"/>
                </a:lnTo>
                <a:lnTo>
                  <a:pt x="0" y="0"/>
                </a:lnTo>
                <a:lnTo>
                  <a:pt x="0" y="619201"/>
                </a:lnTo>
                <a:close/>
              </a:path>
            </a:pathLst>
          </a:custGeom>
          <a:solidFill>
            <a:srgbClr val="2926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81546" y="4374366"/>
            <a:ext cx="472440" cy="472440"/>
          </a:xfrm>
          <a:custGeom>
            <a:avLst/>
            <a:gdLst/>
            <a:ahLst/>
            <a:cxnLst/>
            <a:rect l="l" t="t" r="r" b="b"/>
            <a:pathLst>
              <a:path w="472440" h="472439">
                <a:moveTo>
                  <a:pt x="390067" y="0"/>
                </a:moveTo>
                <a:lnTo>
                  <a:pt x="82016" y="0"/>
                </a:lnTo>
                <a:lnTo>
                  <a:pt x="0" y="130810"/>
                </a:lnTo>
                <a:lnTo>
                  <a:pt x="0" y="472084"/>
                </a:lnTo>
                <a:lnTo>
                  <a:pt x="472097" y="472084"/>
                </a:lnTo>
                <a:lnTo>
                  <a:pt x="472106" y="459333"/>
                </a:lnTo>
                <a:lnTo>
                  <a:pt x="12763" y="459333"/>
                </a:lnTo>
                <a:lnTo>
                  <a:pt x="12763" y="139420"/>
                </a:lnTo>
                <a:lnTo>
                  <a:pt x="472332" y="139420"/>
                </a:lnTo>
                <a:lnTo>
                  <a:pt x="472338" y="131635"/>
                </a:lnTo>
                <a:lnTo>
                  <a:pt x="469266" y="126720"/>
                </a:lnTo>
                <a:lnTo>
                  <a:pt x="17856" y="126720"/>
                </a:lnTo>
                <a:lnTo>
                  <a:pt x="89077" y="12738"/>
                </a:lnTo>
                <a:lnTo>
                  <a:pt x="398028" y="12738"/>
                </a:lnTo>
                <a:lnTo>
                  <a:pt x="390067" y="0"/>
                </a:lnTo>
                <a:close/>
              </a:path>
              <a:path w="472440" h="472439">
                <a:moveTo>
                  <a:pt x="472332" y="139420"/>
                </a:moveTo>
                <a:lnTo>
                  <a:pt x="459346" y="139420"/>
                </a:lnTo>
                <a:lnTo>
                  <a:pt x="459346" y="459333"/>
                </a:lnTo>
                <a:lnTo>
                  <a:pt x="472106" y="459333"/>
                </a:lnTo>
                <a:lnTo>
                  <a:pt x="472332" y="139420"/>
                </a:lnTo>
                <a:close/>
              </a:path>
              <a:path w="472440" h="472439">
                <a:moveTo>
                  <a:pt x="302907" y="411848"/>
                </a:moveTo>
                <a:lnTo>
                  <a:pt x="169202" y="411848"/>
                </a:lnTo>
                <a:lnTo>
                  <a:pt x="166331" y="414693"/>
                </a:lnTo>
                <a:lnTo>
                  <a:pt x="166331" y="421690"/>
                </a:lnTo>
                <a:lnTo>
                  <a:pt x="169202" y="424548"/>
                </a:lnTo>
                <a:lnTo>
                  <a:pt x="302907" y="424548"/>
                </a:lnTo>
                <a:lnTo>
                  <a:pt x="305765" y="421690"/>
                </a:lnTo>
                <a:lnTo>
                  <a:pt x="305765" y="414693"/>
                </a:lnTo>
                <a:lnTo>
                  <a:pt x="302907" y="411848"/>
                </a:lnTo>
                <a:close/>
              </a:path>
              <a:path w="472440" h="472439">
                <a:moveTo>
                  <a:pt x="202831" y="330593"/>
                </a:moveTo>
                <a:lnTo>
                  <a:pt x="190068" y="330593"/>
                </a:lnTo>
                <a:lnTo>
                  <a:pt x="190068" y="390029"/>
                </a:lnTo>
                <a:lnTo>
                  <a:pt x="192938" y="392887"/>
                </a:lnTo>
                <a:lnTo>
                  <a:pt x="199961" y="392887"/>
                </a:lnTo>
                <a:lnTo>
                  <a:pt x="202831" y="390029"/>
                </a:lnTo>
                <a:lnTo>
                  <a:pt x="202831" y="330593"/>
                </a:lnTo>
                <a:close/>
              </a:path>
              <a:path w="472440" h="472439">
                <a:moveTo>
                  <a:pt x="282028" y="330593"/>
                </a:moveTo>
                <a:lnTo>
                  <a:pt x="269265" y="330593"/>
                </a:lnTo>
                <a:lnTo>
                  <a:pt x="269265" y="390029"/>
                </a:lnTo>
                <a:lnTo>
                  <a:pt x="272135" y="392887"/>
                </a:lnTo>
                <a:lnTo>
                  <a:pt x="279171" y="392887"/>
                </a:lnTo>
                <a:lnTo>
                  <a:pt x="282028" y="390029"/>
                </a:lnTo>
                <a:lnTo>
                  <a:pt x="282028" y="330593"/>
                </a:lnTo>
                <a:close/>
              </a:path>
              <a:path w="472440" h="472439">
                <a:moveTo>
                  <a:pt x="197281" y="308889"/>
                </a:moveTo>
                <a:lnTo>
                  <a:pt x="195630" y="308889"/>
                </a:lnTo>
                <a:lnTo>
                  <a:pt x="194805" y="309041"/>
                </a:lnTo>
                <a:lnTo>
                  <a:pt x="194017" y="309384"/>
                </a:lnTo>
                <a:lnTo>
                  <a:pt x="193217" y="309702"/>
                </a:lnTo>
                <a:lnTo>
                  <a:pt x="192506" y="310159"/>
                </a:lnTo>
                <a:lnTo>
                  <a:pt x="191960" y="310730"/>
                </a:lnTo>
                <a:lnTo>
                  <a:pt x="165722" y="336981"/>
                </a:lnTo>
                <a:lnTo>
                  <a:pt x="165722" y="341007"/>
                </a:lnTo>
                <a:lnTo>
                  <a:pt x="169405" y="344690"/>
                </a:lnTo>
                <a:lnTo>
                  <a:pt x="171005" y="345351"/>
                </a:lnTo>
                <a:lnTo>
                  <a:pt x="174396" y="345351"/>
                </a:lnTo>
                <a:lnTo>
                  <a:pt x="175983" y="344690"/>
                </a:lnTo>
                <a:lnTo>
                  <a:pt x="190068" y="330593"/>
                </a:lnTo>
                <a:lnTo>
                  <a:pt x="220808" y="330593"/>
                </a:lnTo>
                <a:lnTo>
                  <a:pt x="200380" y="310146"/>
                </a:lnTo>
                <a:lnTo>
                  <a:pt x="199682" y="309689"/>
                </a:lnTo>
                <a:lnTo>
                  <a:pt x="198856" y="309372"/>
                </a:lnTo>
                <a:lnTo>
                  <a:pt x="198094" y="309041"/>
                </a:lnTo>
                <a:lnTo>
                  <a:pt x="197281" y="308889"/>
                </a:lnTo>
                <a:close/>
              </a:path>
              <a:path w="472440" h="472439">
                <a:moveTo>
                  <a:pt x="220808" y="330593"/>
                </a:moveTo>
                <a:lnTo>
                  <a:pt x="202831" y="330593"/>
                </a:lnTo>
                <a:lnTo>
                  <a:pt x="216928" y="344690"/>
                </a:lnTo>
                <a:lnTo>
                  <a:pt x="218516" y="345351"/>
                </a:lnTo>
                <a:lnTo>
                  <a:pt x="221907" y="345351"/>
                </a:lnTo>
                <a:lnTo>
                  <a:pt x="223507" y="344690"/>
                </a:lnTo>
                <a:lnTo>
                  <a:pt x="227190" y="341007"/>
                </a:lnTo>
                <a:lnTo>
                  <a:pt x="227190" y="336981"/>
                </a:lnTo>
                <a:lnTo>
                  <a:pt x="220808" y="330593"/>
                </a:lnTo>
                <a:close/>
              </a:path>
              <a:path w="472440" h="472439">
                <a:moveTo>
                  <a:pt x="276491" y="308889"/>
                </a:moveTo>
                <a:lnTo>
                  <a:pt x="274828" y="308889"/>
                </a:lnTo>
                <a:lnTo>
                  <a:pt x="274002" y="309041"/>
                </a:lnTo>
                <a:lnTo>
                  <a:pt x="273215" y="309384"/>
                </a:lnTo>
                <a:lnTo>
                  <a:pt x="272415" y="309702"/>
                </a:lnTo>
                <a:lnTo>
                  <a:pt x="271716" y="310159"/>
                </a:lnTo>
                <a:lnTo>
                  <a:pt x="247408" y="334518"/>
                </a:lnTo>
                <a:lnTo>
                  <a:pt x="244919" y="336981"/>
                </a:lnTo>
                <a:lnTo>
                  <a:pt x="244919" y="341007"/>
                </a:lnTo>
                <a:lnTo>
                  <a:pt x="248589" y="344690"/>
                </a:lnTo>
                <a:lnTo>
                  <a:pt x="250190" y="345351"/>
                </a:lnTo>
                <a:lnTo>
                  <a:pt x="253593" y="345351"/>
                </a:lnTo>
                <a:lnTo>
                  <a:pt x="255181" y="344690"/>
                </a:lnTo>
                <a:lnTo>
                  <a:pt x="269265" y="330593"/>
                </a:lnTo>
                <a:lnTo>
                  <a:pt x="299995" y="330593"/>
                </a:lnTo>
                <a:lnTo>
                  <a:pt x="279577" y="310146"/>
                </a:lnTo>
                <a:lnTo>
                  <a:pt x="278848" y="309689"/>
                </a:lnTo>
                <a:lnTo>
                  <a:pt x="277291" y="309041"/>
                </a:lnTo>
                <a:lnTo>
                  <a:pt x="276491" y="308889"/>
                </a:lnTo>
                <a:close/>
              </a:path>
              <a:path w="472440" h="472439">
                <a:moveTo>
                  <a:pt x="299995" y="330593"/>
                </a:moveTo>
                <a:lnTo>
                  <a:pt x="282028" y="330593"/>
                </a:lnTo>
                <a:lnTo>
                  <a:pt x="296138" y="344690"/>
                </a:lnTo>
                <a:lnTo>
                  <a:pt x="297726" y="345351"/>
                </a:lnTo>
                <a:lnTo>
                  <a:pt x="301104" y="345351"/>
                </a:lnTo>
                <a:lnTo>
                  <a:pt x="302704" y="344690"/>
                </a:lnTo>
                <a:lnTo>
                  <a:pt x="306374" y="341007"/>
                </a:lnTo>
                <a:lnTo>
                  <a:pt x="306374" y="336981"/>
                </a:lnTo>
                <a:lnTo>
                  <a:pt x="299995" y="330593"/>
                </a:lnTo>
                <a:close/>
              </a:path>
              <a:path w="472440" h="472439">
                <a:moveTo>
                  <a:pt x="283578" y="182143"/>
                </a:moveTo>
                <a:lnTo>
                  <a:pt x="177909" y="185080"/>
                </a:lnTo>
                <a:lnTo>
                  <a:pt x="169819" y="194790"/>
                </a:lnTo>
                <a:lnTo>
                  <a:pt x="167362" y="211056"/>
                </a:lnTo>
                <a:lnTo>
                  <a:pt x="175294" y="222171"/>
                </a:lnTo>
                <a:lnTo>
                  <a:pt x="188518" y="226555"/>
                </a:lnTo>
                <a:lnTo>
                  <a:pt x="294188" y="223619"/>
                </a:lnTo>
                <a:lnTo>
                  <a:pt x="302275" y="213913"/>
                </a:lnTo>
                <a:lnTo>
                  <a:pt x="183299" y="213855"/>
                </a:lnTo>
                <a:lnTo>
                  <a:pt x="179044" y="209600"/>
                </a:lnTo>
                <a:lnTo>
                  <a:pt x="179044" y="199136"/>
                </a:lnTo>
                <a:lnTo>
                  <a:pt x="183299" y="194881"/>
                </a:lnTo>
                <a:lnTo>
                  <a:pt x="302755" y="194881"/>
                </a:lnTo>
                <a:lnTo>
                  <a:pt x="296792" y="186526"/>
                </a:lnTo>
                <a:lnTo>
                  <a:pt x="283578" y="182143"/>
                </a:lnTo>
                <a:close/>
              </a:path>
              <a:path w="472440" h="472439">
                <a:moveTo>
                  <a:pt x="302755" y="194881"/>
                </a:moveTo>
                <a:lnTo>
                  <a:pt x="288798" y="194881"/>
                </a:lnTo>
                <a:lnTo>
                  <a:pt x="293052" y="199136"/>
                </a:lnTo>
                <a:lnTo>
                  <a:pt x="293052" y="209600"/>
                </a:lnTo>
                <a:lnTo>
                  <a:pt x="288798" y="213855"/>
                </a:lnTo>
                <a:lnTo>
                  <a:pt x="302284" y="213855"/>
                </a:lnTo>
                <a:lnTo>
                  <a:pt x="304727" y="197643"/>
                </a:lnTo>
                <a:lnTo>
                  <a:pt x="302755" y="194881"/>
                </a:lnTo>
                <a:close/>
              </a:path>
              <a:path w="472440" h="472439">
                <a:moveTo>
                  <a:pt x="242430" y="12738"/>
                </a:moveTo>
                <a:lnTo>
                  <a:pt x="229666" y="12738"/>
                </a:lnTo>
                <a:lnTo>
                  <a:pt x="229666" y="126720"/>
                </a:lnTo>
                <a:lnTo>
                  <a:pt x="242430" y="126720"/>
                </a:lnTo>
                <a:lnTo>
                  <a:pt x="242430" y="12738"/>
                </a:lnTo>
                <a:close/>
              </a:path>
              <a:path w="472440" h="472439">
                <a:moveTo>
                  <a:pt x="398028" y="12738"/>
                </a:moveTo>
                <a:lnTo>
                  <a:pt x="383006" y="12738"/>
                </a:lnTo>
                <a:lnTo>
                  <a:pt x="454266" y="126720"/>
                </a:lnTo>
                <a:lnTo>
                  <a:pt x="469266" y="126720"/>
                </a:lnTo>
                <a:lnTo>
                  <a:pt x="398028" y="127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20001" y="5770803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60" h="619760">
                <a:moveTo>
                  <a:pt x="0" y="619201"/>
                </a:moveTo>
                <a:lnTo>
                  <a:pt x="619201" y="619201"/>
                </a:lnTo>
                <a:lnTo>
                  <a:pt x="619201" y="0"/>
                </a:lnTo>
                <a:lnTo>
                  <a:pt x="0" y="0"/>
                </a:lnTo>
                <a:lnTo>
                  <a:pt x="0" y="619201"/>
                </a:lnTo>
                <a:close/>
              </a:path>
            </a:pathLst>
          </a:custGeom>
          <a:solidFill>
            <a:srgbClr val="2926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35152" y="5847086"/>
            <a:ext cx="389255" cy="467359"/>
          </a:xfrm>
          <a:custGeom>
            <a:avLst/>
            <a:gdLst/>
            <a:ahLst/>
            <a:cxnLst/>
            <a:rect l="l" t="t" r="r" b="b"/>
            <a:pathLst>
              <a:path w="389255" h="467360">
                <a:moveTo>
                  <a:pt x="59594" y="39369"/>
                </a:moveTo>
                <a:lnTo>
                  <a:pt x="51647" y="39369"/>
                </a:lnTo>
                <a:lnTo>
                  <a:pt x="37842" y="41909"/>
                </a:lnTo>
                <a:lnTo>
                  <a:pt x="7000" y="68579"/>
                </a:lnTo>
                <a:lnTo>
                  <a:pt x="0" y="96519"/>
                </a:lnTo>
                <a:lnTo>
                  <a:pt x="1902" y="109219"/>
                </a:lnTo>
                <a:lnTo>
                  <a:pt x="6932" y="121919"/>
                </a:lnTo>
                <a:lnTo>
                  <a:pt x="14735" y="133349"/>
                </a:lnTo>
                <a:lnTo>
                  <a:pt x="24956" y="140969"/>
                </a:lnTo>
                <a:lnTo>
                  <a:pt x="37242" y="147319"/>
                </a:lnTo>
                <a:lnTo>
                  <a:pt x="39591" y="148589"/>
                </a:lnTo>
                <a:lnTo>
                  <a:pt x="39341" y="361949"/>
                </a:lnTo>
                <a:lnTo>
                  <a:pt x="32531" y="400049"/>
                </a:lnTo>
                <a:lnTo>
                  <a:pt x="20909" y="427989"/>
                </a:lnTo>
                <a:lnTo>
                  <a:pt x="19792" y="433069"/>
                </a:lnTo>
                <a:lnTo>
                  <a:pt x="20298" y="443229"/>
                </a:lnTo>
                <a:lnTo>
                  <a:pt x="25902" y="455929"/>
                </a:lnTo>
                <a:lnTo>
                  <a:pt x="36402" y="464819"/>
                </a:lnTo>
                <a:lnTo>
                  <a:pt x="50170" y="467359"/>
                </a:lnTo>
                <a:lnTo>
                  <a:pt x="284859" y="467359"/>
                </a:lnTo>
                <a:lnTo>
                  <a:pt x="297571" y="462279"/>
                </a:lnTo>
                <a:lnTo>
                  <a:pt x="302472" y="455929"/>
                </a:lnTo>
                <a:lnTo>
                  <a:pt x="40429" y="455929"/>
                </a:lnTo>
                <a:lnTo>
                  <a:pt x="32505" y="447039"/>
                </a:lnTo>
                <a:lnTo>
                  <a:pt x="32505" y="434339"/>
                </a:lnTo>
                <a:lnTo>
                  <a:pt x="33140" y="431799"/>
                </a:lnTo>
                <a:lnTo>
                  <a:pt x="35188" y="427989"/>
                </a:lnTo>
                <a:lnTo>
                  <a:pt x="40343" y="416559"/>
                </a:lnTo>
                <a:lnTo>
                  <a:pt x="50345" y="379729"/>
                </a:lnTo>
                <a:lnTo>
                  <a:pt x="52291" y="151129"/>
                </a:lnTo>
                <a:lnTo>
                  <a:pt x="67617" y="149859"/>
                </a:lnTo>
                <a:lnTo>
                  <a:pt x="79945" y="146049"/>
                </a:lnTo>
                <a:lnTo>
                  <a:pt x="90965" y="138429"/>
                </a:lnTo>
                <a:lnTo>
                  <a:pt x="48792" y="138429"/>
                </a:lnTo>
                <a:lnTo>
                  <a:pt x="37216" y="134619"/>
                </a:lnTo>
                <a:lnTo>
                  <a:pt x="27400" y="126999"/>
                </a:lnTo>
                <a:lnTo>
                  <a:pt x="19918" y="115569"/>
                </a:lnTo>
                <a:lnTo>
                  <a:pt x="15345" y="101599"/>
                </a:lnTo>
                <a:lnTo>
                  <a:pt x="14254" y="83819"/>
                </a:lnTo>
                <a:lnTo>
                  <a:pt x="20098" y="71119"/>
                </a:lnTo>
                <a:lnTo>
                  <a:pt x="29516" y="60959"/>
                </a:lnTo>
                <a:lnTo>
                  <a:pt x="41701" y="54609"/>
                </a:lnTo>
                <a:lnTo>
                  <a:pt x="55847" y="52069"/>
                </a:lnTo>
                <a:lnTo>
                  <a:pt x="73995" y="52069"/>
                </a:lnTo>
                <a:lnTo>
                  <a:pt x="75190" y="48259"/>
                </a:lnTo>
                <a:lnTo>
                  <a:pt x="79101" y="40639"/>
                </a:lnTo>
                <a:lnTo>
                  <a:pt x="64724" y="40639"/>
                </a:lnTo>
                <a:lnTo>
                  <a:pt x="59594" y="39369"/>
                </a:lnTo>
                <a:close/>
              </a:path>
              <a:path w="389255" h="467360">
                <a:moveTo>
                  <a:pt x="289895" y="111759"/>
                </a:moveTo>
                <a:lnTo>
                  <a:pt x="277183" y="111759"/>
                </a:lnTo>
                <a:lnTo>
                  <a:pt x="277257" y="356869"/>
                </a:lnTo>
                <a:lnTo>
                  <a:pt x="285457" y="406399"/>
                </a:lnTo>
                <a:lnTo>
                  <a:pt x="296347" y="431799"/>
                </a:lnTo>
                <a:lnTo>
                  <a:pt x="296995" y="434339"/>
                </a:lnTo>
                <a:lnTo>
                  <a:pt x="296995" y="447039"/>
                </a:lnTo>
                <a:lnTo>
                  <a:pt x="289070" y="455929"/>
                </a:lnTo>
                <a:lnTo>
                  <a:pt x="302472" y="455929"/>
                </a:lnTo>
                <a:lnTo>
                  <a:pt x="306392" y="450849"/>
                </a:lnTo>
                <a:lnTo>
                  <a:pt x="309695" y="438149"/>
                </a:lnTo>
                <a:lnTo>
                  <a:pt x="309695" y="433069"/>
                </a:lnTo>
                <a:lnTo>
                  <a:pt x="308577" y="427989"/>
                </a:lnTo>
                <a:lnTo>
                  <a:pt x="305395" y="421639"/>
                </a:lnTo>
                <a:lnTo>
                  <a:pt x="300376" y="410209"/>
                </a:lnTo>
                <a:lnTo>
                  <a:pt x="296320" y="397509"/>
                </a:lnTo>
                <a:lnTo>
                  <a:pt x="293241" y="386079"/>
                </a:lnTo>
                <a:lnTo>
                  <a:pt x="291153" y="373379"/>
                </a:lnTo>
                <a:lnTo>
                  <a:pt x="290657" y="369569"/>
                </a:lnTo>
                <a:lnTo>
                  <a:pt x="327888" y="368299"/>
                </a:lnTo>
                <a:lnTo>
                  <a:pt x="341990" y="365759"/>
                </a:lnTo>
                <a:lnTo>
                  <a:pt x="354877" y="360679"/>
                </a:lnTo>
                <a:lnTo>
                  <a:pt x="360538" y="356869"/>
                </a:lnTo>
                <a:lnTo>
                  <a:pt x="289895" y="356869"/>
                </a:lnTo>
                <a:lnTo>
                  <a:pt x="289895" y="328929"/>
                </a:lnTo>
                <a:lnTo>
                  <a:pt x="335620" y="326389"/>
                </a:lnTo>
                <a:lnTo>
                  <a:pt x="345508" y="316229"/>
                </a:lnTo>
                <a:lnTo>
                  <a:pt x="289895" y="316229"/>
                </a:lnTo>
                <a:lnTo>
                  <a:pt x="289895" y="190499"/>
                </a:lnTo>
                <a:lnTo>
                  <a:pt x="344939" y="190499"/>
                </a:lnTo>
                <a:lnTo>
                  <a:pt x="336680" y="181609"/>
                </a:lnTo>
                <a:lnTo>
                  <a:pt x="323144" y="177799"/>
                </a:lnTo>
                <a:lnTo>
                  <a:pt x="289895" y="177799"/>
                </a:lnTo>
                <a:lnTo>
                  <a:pt x="289895" y="151129"/>
                </a:lnTo>
                <a:lnTo>
                  <a:pt x="360758" y="151129"/>
                </a:lnTo>
                <a:lnTo>
                  <a:pt x="350872" y="144779"/>
                </a:lnTo>
                <a:lnTo>
                  <a:pt x="337559" y="139699"/>
                </a:lnTo>
                <a:lnTo>
                  <a:pt x="323144" y="138429"/>
                </a:lnTo>
                <a:lnTo>
                  <a:pt x="289895" y="138429"/>
                </a:lnTo>
                <a:lnTo>
                  <a:pt x="289895" y="111759"/>
                </a:lnTo>
                <a:close/>
              </a:path>
              <a:path w="389255" h="467360">
                <a:moveTo>
                  <a:pt x="108844" y="177799"/>
                </a:moveTo>
                <a:lnTo>
                  <a:pt x="101847" y="177799"/>
                </a:lnTo>
                <a:lnTo>
                  <a:pt x="98989" y="180339"/>
                </a:lnTo>
                <a:lnTo>
                  <a:pt x="98989" y="386079"/>
                </a:lnTo>
                <a:lnTo>
                  <a:pt x="101847" y="388619"/>
                </a:lnTo>
                <a:lnTo>
                  <a:pt x="108844" y="388619"/>
                </a:lnTo>
                <a:lnTo>
                  <a:pt x="111702" y="386079"/>
                </a:lnTo>
                <a:lnTo>
                  <a:pt x="111702" y="180339"/>
                </a:lnTo>
                <a:lnTo>
                  <a:pt x="108844" y="177799"/>
                </a:lnTo>
                <a:close/>
              </a:path>
              <a:path w="389255" h="467360">
                <a:moveTo>
                  <a:pt x="168242" y="177799"/>
                </a:moveTo>
                <a:lnTo>
                  <a:pt x="161244" y="177799"/>
                </a:lnTo>
                <a:lnTo>
                  <a:pt x="158400" y="180339"/>
                </a:lnTo>
                <a:lnTo>
                  <a:pt x="158400" y="386079"/>
                </a:lnTo>
                <a:lnTo>
                  <a:pt x="161244" y="388619"/>
                </a:lnTo>
                <a:lnTo>
                  <a:pt x="168242" y="388619"/>
                </a:lnTo>
                <a:lnTo>
                  <a:pt x="171100" y="386079"/>
                </a:lnTo>
                <a:lnTo>
                  <a:pt x="171100" y="180339"/>
                </a:lnTo>
                <a:lnTo>
                  <a:pt x="168242" y="177799"/>
                </a:lnTo>
                <a:close/>
              </a:path>
              <a:path w="389255" h="467360">
                <a:moveTo>
                  <a:pt x="227653" y="177799"/>
                </a:moveTo>
                <a:lnTo>
                  <a:pt x="220642" y="177799"/>
                </a:lnTo>
                <a:lnTo>
                  <a:pt x="217798" y="180339"/>
                </a:lnTo>
                <a:lnTo>
                  <a:pt x="217798" y="386079"/>
                </a:lnTo>
                <a:lnTo>
                  <a:pt x="220642" y="388619"/>
                </a:lnTo>
                <a:lnTo>
                  <a:pt x="227653" y="388619"/>
                </a:lnTo>
                <a:lnTo>
                  <a:pt x="230498" y="386079"/>
                </a:lnTo>
                <a:lnTo>
                  <a:pt x="230498" y="180339"/>
                </a:lnTo>
                <a:lnTo>
                  <a:pt x="227653" y="177799"/>
                </a:lnTo>
                <a:close/>
              </a:path>
              <a:path w="389255" h="467360">
                <a:moveTo>
                  <a:pt x="360758" y="151129"/>
                </a:moveTo>
                <a:lnTo>
                  <a:pt x="289895" y="151129"/>
                </a:lnTo>
                <a:lnTo>
                  <a:pt x="336171" y="152399"/>
                </a:lnTo>
                <a:lnTo>
                  <a:pt x="349157" y="157479"/>
                </a:lnTo>
                <a:lnTo>
                  <a:pt x="360185" y="166369"/>
                </a:lnTo>
                <a:lnTo>
                  <a:pt x="368723" y="176529"/>
                </a:lnTo>
                <a:lnTo>
                  <a:pt x="374236" y="190499"/>
                </a:lnTo>
                <a:lnTo>
                  <a:pt x="376192" y="204469"/>
                </a:lnTo>
                <a:lnTo>
                  <a:pt x="374575" y="316229"/>
                </a:lnTo>
                <a:lnTo>
                  <a:pt x="350272" y="349249"/>
                </a:lnTo>
                <a:lnTo>
                  <a:pt x="323144" y="356869"/>
                </a:lnTo>
                <a:lnTo>
                  <a:pt x="360538" y="356869"/>
                </a:lnTo>
                <a:lnTo>
                  <a:pt x="387312" y="317499"/>
                </a:lnTo>
                <a:lnTo>
                  <a:pt x="388905" y="303529"/>
                </a:lnTo>
                <a:lnTo>
                  <a:pt x="388734" y="199389"/>
                </a:lnTo>
                <a:lnTo>
                  <a:pt x="386147" y="185419"/>
                </a:lnTo>
                <a:lnTo>
                  <a:pt x="380720" y="172719"/>
                </a:lnTo>
                <a:lnTo>
                  <a:pt x="372800" y="161289"/>
                </a:lnTo>
                <a:lnTo>
                  <a:pt x="362735" y="152399"/>
                </a:lnTo>
                <a:lnTo>
                  <a:pt x="360758" y="151129"/>
                </a:lnTo>
                <a:close/>
              </a:path>
              <a:path w="389255" h="467360">
                <a:moveTo>
                  <a:pt x="344939" y="190499"/>
                </a:moveTo>
                <a:lnTo>
                  <a:pt x="330561" y="190499"/>
                </a:lnTo>
                <a:lnTo>
                  <a:pt x="336593" y="196849"/>
                </a:lnTo>
                <a:lnTo>
                  <a:pt x="336593" y="311149"/>
                </a:lnTo>
                <a:lnTo>
                  <a:pt x="330561" y="316229"/>
                </a:lnTo>
                <a:lnTo>
                  <a:pt x="345508" y="316229"/>
                </a:lnTo>
                <a:lnTo>
                  <a:pt x="349293" y="303529"/>
                </a:lnTo>
                <a:lnTo>
                  <a:pt x="346119" y="191769"/>
                </a:lnTo>
                <a:lnTo>
                  <a:pt x="344939" y="190499"/>
                </a:lnTo>
                <a:close/>
              </a:path>
              <a:path w="389255" h="467360">
                <a:moveTo>
                  <a:pt x="101085" y="113029"/>
                </a:moveTo>
                <a:lnTo>
                  <a:pt x="96843" y="113029"/>
                </a:lnTo>
                <a:lnTo>
                  <a:pt x="94696" y="114299"/>
                </a:lnTo>
                <a:lnTo>
                  <a:pt x="86725" y="125729"/>
                </a:lnTo>
                <a:lnTo>
                  <a:pt x="76989" y="132079"/>
                </a:lnTo>
                <a:lnTo>
                  <a:pt x="64389" y="137159"/>
                </a:lnTo>
                <a:lnTo>
                  <a:pt x="48792" y="138429"/>
                </a:lnTo>
                <a:lnTo>
                  <a:pt x="90965" y="138429"/>
                </a:lnTo>
                <a:lnTo>
                  <a:pt x="100132" y="129539"/>
                </a:lnTo>
                <a:lnTo>
                  <a:pt x="101694" y="126999"/>
                </a:lnTo>
                <a:lnTo>
                  <a:pt x="148655" y="126999"/>
                </a:lnTo>
                <a:lnTo>
                  <a:pt x="160230" y="120649"/>
                </a:lnTo>
                <a:lnTo>
                  <a:pt x="163659" y="118109"/>
                </a:lnTo>
                <a:lnTo>
                  <a:pt x="117252" y="118109"/>
                </a:lnTo>
                <a:lnTo>
                  <a:pt x="109390" y="116839"/>
                </a:lnTo>
                <a:lnTo>
                  <a:pt x="101085" y="113029"/>
                </a:lnTo>
                <a:close/>
              </a:path>
              <a:path w="389255" h="467360">
                <a:moveTo>
                  <a:pt x="148655" y="126999"/>
                </a:moveTo>
                <a:lnTo>
                  <a:pt x="101694" y="126999"/>
                </a:lnTo>
                <a:lnTo>
                  <a:pt x="108638" y="129539"/>
                </a:lnTo>
                <a:lnTo>
                  <a:pt x="119180" y="130809"/>
                </a:lnTo>
                <a:lnTo>
                  <a:pt x="136226" y="130809"/>
                </a:lnTo>
                <a:lnTo>
                  <a:pt x="148655" y="126999"/>
                </a:lnTo>
                <a:close/>
              </a:path>
              <a:path w="389255" h="467360">
                <a:moveTo>
                  <a:pt x="178148" y="90169"/>
                </a:moveTo>
                <a:lnTo>
                  <a:pt x="173627" y="90169"/>
                </a:lnTo>
                <a:lnTo>
                  <a:pt x="171595" y="91439"/>
                </a:lnTo>
                <a:lnTo>
                  <a:pt x="169789" y="93979"/>
                </a:lnTo>
                <a:lnTo>
                  <a:pt x="161270" y="104139"/>
                </a:lnTo>
                <a:lnTo>
                  <a:pt x="150628" y="111759"/>
                </a:lnTo>
                <a:lnTo>
                  <a:pt x="138452" y="116839"/>
                </a:lnTo>
                <a:lnTo>
                  <a:pt x="125329" y="118109"/>
                </a:lnTo>
                <a:lnTo>
                  <a:pt x="163659" y="118109"/>
                </a:lnTo>
                <a:lnTo>
                  <a:pt x="170515" y="113029"/>
                </a:lnTo>
                <a:lnTo>
                  <a:pt x="171544" y="111759"/>
                </a:lnTo>
                <a:lnTo>
                  <a:pt x="289895" y="111759"/>
                </a:lnTo>
                <a:lnTo>
                  <a:pt x="302950" y="106679"/>
                </a:lnTo>
                <a:lnTo>
                  <a:pt x="313778" y="100329"/>
                </a:lnTo>
                <a:lnTo>
                  <a:pt x="314823" y="99059"/>
                </a:lnTo>
                <a:lnTo>
                  <a:pt x="182314" y="99059"/>
                </a:lnTo>
                <a:lnTo>
                  <a:pt x="181920" y="93979"/>
                </a:lnTo>
                <a:lnTo>
                  <a:pt x="181399" y="91439"/>
                </a:lnTo>
                <a:lnTo>
                  <a:pt x="178148" y="90169"/>
                </a:lnTo>
                <a:close/>
              </a:path>
              <a:path w="389255" h="467360">
                <a:moveTo>
                  <a:pt x="314797" y="33019"/>
                </a:moveTo>
                <a:lnTo>
                  <a:pt x="288096" y="33019"/>
                </a:lnTo>
                <a:lnTo>
                  <a:pt x="299362" y="36829"/>
                </a:lnTo>
                <a:lnTo>
                  <a:pt x="308267" y="45719"/>
                </a:lnTo>
                <a:lnTo>
                  <a:pt x="313876" y="58419"/>
                </a:lnTo>
                <a:lnTo>
                  <a:pt x="315253" y="76199"/>
                </a:lnTo>
                <a:lnTo>
                  <a:pt x="308450" y="87629"/>
                </a:lnTo>
                <a:lnTo>
                  <a:pt x="297429" y="95249"/>
                </a:lnTo>
                <a:lnTo>
                  <a:pt x="283545" y="99059"/>
                </a:lnTo>
                <a:lnTo>
                  <a:pt x="314823" y="99059"/>
                </a:lnTo>
                <a:lnTo>
                  <a:pt x="322138" y="90169"/>
                </a:lnTo>
                <a:lnTo>
                  <a:pt x="327504" y="77469"/>
                </a:lnTo>
                <a:lnTo>
                  <a:pt x="329349" y="62229"/>
                </a:lnTo>
                <a:lnTo>
                  <a:pt x="326147" y="48259"/>
                </a:lnTo>
                <a:lnTo>
                  <a:pt x="319168" y="36829"/>
                </a:lnTo>
                <a:lnTo>
                  <a:pt x="314797" y="33019"/>
                </a:lnTo>
                <a:close/>
              </a:path>
              <a:path w="389255" h="467360">
                <a:moveTo>
                  <a:pt x="73995" y="52069"/>
                </a:moveTo>
                <a:lnTo>
                  <a:pt x="59251" y="52069"/>
                </a:lnTo>
                <a:lnTo>
                  <a:pt x="62832" y="53339"/>
                </a:lnTo>
                <a:lnTo>
                  <a:pt x="67684" y="54609"/>
                </a:lnTo>
                <a:lnTo>
                  <a:pt x="71582" y="54609"/>
                </a:lnTo>
                <a:lnTo>
                  <a:pt x="73995" y="52069"/>
                </a:lnTo>
                <a:close/>
              </a:path>
              <a:path w="389255" h="467360">
                <a:moveTo>
                  <a:pt x="238781" y="12699"/>
                </a:moveTo>
                <a:lnTo>
                  <a:pt x="205530" y="12699"/>
                </a:lnTo>
                <a:lnTo>
                  <a:pt x="218898" y="15239"/>
                </a:lnTo>
                <a:lnTo>
                  <a:pt x="230605" y="21589"/>
                </a:lnTo>
                <a:lnTo>
                  <a:pt x="239801" y="31749"/>
                </a:lnTo>
                <a:lnTo>
                  <a:pt x="245636" y="44449"/>
                </a:lnTo>
                <a:lnTo>
                  <a:pt x="246296" y="45719"/>
                </a:lnTo>
                <a:lnTo>
                  <a:pt x="248252" y="48259"/>
                </a:lnTo>
                <a:lnTo>
                  <a:pt x="255644" y="48259"/>
                </a:lnTo>
                <a:lnTo>
                  <a:pt x="262484" y="40639"/>
                </a:lnTo>
                <a:lnTo>
                  <a:pt x="273369" y="34289"/>
                </a:lnTo>
                <a:lnTo>
                  <a:pt x="288096" y="33019"/>
                </a:lnTo>
                <a:lnTo>
                  <a:pt x="314797" y="33019"/>
                </a:lnTo>
                <a:lnTo>
                  <a:pt x="311883" y="30479"/>
                </a:lnTo>
                <a:lnTo>
                  <a:pt x="253993" y="30479"/>
                </a:lnTo>
                <a:lnTo>
                  <a:pt x="250566" y="25399"/>
                </a:lnTo>
                <a:lnTo>
                  <a:pt x="243397" y="16509"/>
                </a:lnTo>
                <a:lnTo>
                  <a:pt x="238781" y="12699"/>
                </a:lnTo>
                <a:close/>
              </a:path>
              <a:path w="389255" h="467360">
                <a:moveTo>
                  <a:pt x="117728" y="0"/>
                </a:moveTo>
                <a:lnTo>
                  <a:pt x="81813" y="16509"/>
                </a:lnTo>
                <a:lnTo>
                  <a:pt x="64724" y="40639"/>
                </a:lnTo>
                <a:lnTo>
                  <a:pt x="79101" y="40639"/>
                </a:lnTo>
                <a:lnTo>
                  <a:pt x="81057" y="36829"/>
                </a:lnTo>
                <a:lnTo>
                  <a:pt x="89593" y="26669"/>
                </a:lnTo>
                <a:lnTo>
                  <a:pt x="100439" y="19049"/>
                </a:lnTo>
                <a:lnTo>
                  <a:pt x="113236" y="13969"/>
                </a:lnTo>
                <a:lnTo>
                  <a:pt x="127625" y="12699"/>
                </a:lnTo>
                <a:lnTo>
                  <a:pt x="163379" y="12699"/>
                </a:lnTo>
                <a:lnTo>
                  <a:pt x="156699" y="7619"/>
                </a:lnTo>
                <a:lnTo>
                  <a:pt x="145991" y="3809"/>
                </a:lnTo>
                <a:lnTo>
                  <a:pt x="133210" y="1269"/>
                </a:lnTo>
                <a:lnTo>
                  <a:pt x="117728" y="0"/>
                </a:lnTo>
                <a:close/>
              </a:path>
              <a:path w="389255" h="467360">
                <a:moveTo>
                  <a:pt x="163379" y="12699"/>
                </a:moveTo>
                <a:lnTo>
                  <a:pt x="127625" y="12699"/>
                </a:lnTo>
                <a:lnTo>
                  <a:pt x="140446" y="15239"/>
                </a:lnTo>
                <a:lnTo>
                  <a:pt x="152240" y="20319"/>
                </a:lnTo>
                <a:lnTo>
                  <a:pt x="162553" y="27939"/>
                </a:lnTo>
                <a:lnTo>
                  <a:pt x="163696" y="29209"/>
                </a:lnTo>
                <a:lnTo>
                  <a:pt x="165220" y="30479"/>
                </a:lnTo>
                <a:lnTo>
                  <a:pt x="169030" y="29209"/>
                </a:lnTo>
                <a:lnTo>
                  <a:pt x="170693" y="29209"/>
                </a:lnTo>
                <a:lnTo>
                  <a:pt x="180587" y="20319"/>
                </a:lnTo>
                <a:lnTo>
                  <a:pt x="189898" y="15239"/>
                </a:lnTo>
                <a:lnTo>
                  <a:pt x="166718" y="15239"/>
                </a:lnTo>
                <a:lnTo>
                  <a:pt x="163379" y="12699"/>
                </a:lnTo>
                <a:close/>
              </a:path>
              <a:path w="389255" h="467360">
                <a:moveTo>
                  <a:pt x="281135" y="20319"/>
                </a:moveTo>
                <a:lnTo>
                  <a:pt x="268509" y="21589"/>
                </a:lnTo>
                <a:lnTo>
                  <a:pt x="257117" y="27939"/>
                </a:lnTo>
                <a:lnTo>
                  <a:pt x="253993" y="30479"/>
                </a:lnTo>
                <a:lnTo>
                  <a:pt x="311883" y="30479"/>
                </a:lnTo>
                <a:lnTo>
                  <a:pt x="308968" y="27939"/>
                </a:lnTo>
                <a:lnTo>
                  <a:pt x="296105" y="21589"/>
                </a:lnTo>
                <a:lnTo>
                  <a:pt x="281135" y="20319"/>
                </a:lnTo>
                <a:close/>
              </a:path>
              <a:path w="389255" h="467360">
                <a:moveTo>
                  <a:pt x="208631" y="1269"/>
                </a:moveTo>
                <a:lnTo>
                  <a:pt x="191886" y="1269"/>
                </a:lnTo>
                <a:lnTo>
                  <a:pt x="179772" y="6349"/>
                </a:lnTo>
                <a:lnTo>
                  <a:pt x="168877" y="12699"/>
                </a:lnTo>
                <a:lnTo>
                  <a:pt x="166718" y="15239"/>
                </a:lnTo>
                <a:lnTo>
                  <a:pt x="189898" y="15239"/>
                </a:lnTo>
                <a:lnTo>
                  <a:pt x="192226" y="13969"/>
                </a:lnTo>
                <a:lnTo>
                  <a:pt x="205530" y="12699"/>
                </a:lnTo>
                <a:lnTo>
                  <a:pt x="238781" y="12699"/>
                </a:lnTo>
                <a:lnTo>
                  <a:pt x="234166" y="8889"/>
                </a:lnTo>
                <a:lnTo>
                  <a:pt x="222651" y="5079"/>
                </a:lnTo>
                <a:lnTo>
                  <a:pt x="208631" y="1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64000" y="5770803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60" h="619760">
                <a:moveTo>
                  <a:pt x="0" y="619201"/>
                </a:moveTo>
                <a:lnTo>
                  <a:pt x="619201" y="619201"/>
                </a:lnTo>
                <a:lnTo>
                  <a:pt x="619201" y="0"/>
                </a:lnTo>
                <a:lnTo>
                  <a:pt x="0" y="0"/>
                </a:lnTo>
                <a:lnTo>
                  <a:pt x="0" y="619201"/>
                </a:lnTo>
                <a:close/>
              </a:path>
            </a:pathLst>
          </a:custGeom>
          <a:solidFill>
            <a:srgbClr val="2926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01754" y="5844045"/>
            <a:ext cx="344170" cy="473075"/>
          </a:xfrm>
          <a:custGeom>
            <a:avLst/>
            <a:gdLst/>
            <a:ahLst/>
            <a:cxnLst/>
            <a:rect l="l" t="t" r="r" b="b"/>
            <a:pathLst>
              <a:path w="344170" h="473075">
                <a:moveTo>
                  <a:pt x="9855" y="69037"/>
                </a:moveTo>
                <a:lnTo>
                  <a:pt x="2857" y="69037"/>
                </a:lnTo>
                <a:lnTo>
                  <a:pt x="0" y="71882"/>
                </a:lnTo>
                <a:lnTo>
                  <a:pt x="0" y="344716"/>
                </a:lnTo>
                <a:lnTo>
                  <a:pt x="660" y="346303"/>
                </a:lnTo>
                <a:lnTo>
                  <a:pt x="1841" y="347497"/>
                </a:lnTo>
                <a:lnTo>
                  <a:pt x="44170" y="391045"/>
                </a:lnTo>
                <a:lnTo>
                  <a:pt x="44170" y="469874"/>
                </a:lnTo>
                <a:lnTo>
                  <a:pt x="47015" y="472719"/>
                </a:lnTo>
                <a:lnTo>
                  <a:pt x="54025" y="472719"/>
                </a:lnTo>
                <a:lnTo>
                  <a:pt x="56883" y="469874"/>
                </a:lnTo>
                <a:lnTo>
                  <a:pt x="56883" y="466382"/>
                </a:lnTo>
                <a:lnTo>
                  <a:pt x="57226" y="390182"/>
                </a:lnTo>
                <a:lnTo>
                  <a:pt x="74687" y="372427"/>
                </a:lnTo>
                <a:lnTo>
                  <a:pt x="44170" y="372427"/>
                </a:lnTo>
                <a:lnTo>
                  <a:pt x="12712" y="339928"/>
                </a:lnTo>
                <a:lnTo>
                  <a:pt x="12712" y="290614"/>
                </a:lnTo>
                <a:lnTo>
                  <a:pt x="30722" y="290614"/>
                </a:lnTo>
                <a:lnTo>
                  <a:pt x="12712" y="272008"/>
                </a:lnTo>
                <a:lnTo>
                  <a:pt x="12712" y="222694"/>
                </a:lnTo>
                <a:lnTo>
                  <a:pt x="30734" y="222694"/>
                </a:lnTo>
                <a:lnTo>
                  <a:pt x="12712" y="204076"/>
                </a:lnTo>
                <a:lnTo>
                  <a:pt x="12712" y="154762"/>
                </a:lnTo>
                <a:lnTo>
                  <a:pt x="30734" y="154762"/>
                </a:lnTo>
                <a:lnTo>
                  <a:pt x="12712" y="136144"/>
                </a:lnTo>
                <a:lnTo>
                  <a:pt x="12712" y="71882"/>
                </a:lnTo>
                <a:lnTo>
                  <a:pt x="9855" y="69037"/>
                </a:lnTo>
                <a:close/>
              </a:path>
              <a:path w="344170" h="473075">
                <a:moveTo>
                  <a:pt x="54025" y="354101"/>
                </a:moveTo>
                <a:lnTo>
                  <a:pt x="47015" y="354101"/>
                </a:lnTo>
                <a:lnTo>
                  <a:pt x="44170" y="356958"/>
                </a:lnTo>
                <a:lnTo>
                  <a:pt x="44170" y="372427"/>
                </a:lnTo>
                <a:lnTo>
                  <a:pt x="56883" y="372427"/>
                </a:lnTo>
                <a:lnTo>
                  <a:pt x="56883" y="356958"/>
                </a:lnTo>
                <a:lnTo>
                  <a:pt x="54025" y="354101"/>
                </a:lnTo>
                <a:close/>
              </a:path>
              <a:path w="344170" h="473075">
                <a:moveTo>
                  <a:pt x="101028" y="290614"/>
                </a:moveTo>
                <a:lnTo>
                  <a:pt x="88315" y="290614"/>
                </a:lnTo>
                <a:lnTo>
                  <a:pt x="87972" y="340791"/>
                </a:lnTo>
                <a:lnTo>
                  <a:pt x="56883" y="372427"/>
                </a:lnTo>
                <a:lnTo>
                  <a:pt x="74687" y="372427"/>
                </a:lnTo>
                <a:lnTo>
                  <a:pt x="100380" y="346303"/>
                </a:lnTo>
                <a:lnTo>
                  <a:pt x="101028" y="344716"/>
                </a:lnTo>
                <a:lnTo>
                  <a:pt x="101028" y="290614"/>
                </a:lnTo>
                <a:close/>
              </a:path>
              <a:path w="344170" h="473075">
                <a:moveTo>
                  <a:pt x="30722" y="290614"/>
                </a:moveTo>
                <a:lnTo>
                  <a:pt x="12712" y="290614"/>
                </a:lnTo>
                <a:lnTo>
                  <a:pt x="44170" y="323126"/>
                </a:lnTo>
                <a:lnTo>
                  <a:pt x="44170" y="333629"/>
                </a:lnTo>
                <a:lnTo>
                  <a:pt x="47015" y="336473"/>
                </a:lnTo>
                <a:lnTo>
                  <a:pt x="54025" y="336473"/>
                </a:lnTo>
                <a:lnTo>
                  <a:pt x="56883" y="333629"/>
                </a:lnTo>
                <a:lnTo>
                  <a:pt x="56883" y="330123"/>
                </a:lnTo>
                <a:lnTo>
                  <a:pt x="57226" y="322262"/>
                </a:lnTo>
                <a:lnTo>
                  <a:pt x="74667" y="304507"/>
                </a:lnTo>
                <a:lnTo>
                  <a:pt x="44170" y="304507"/>
                </a:lnTo>
                <a:lnTo>
                  <a:pt x="30722" y="290614"/>
                </a:lnTo>
                <a:close/>
              </a:path>
              <a:path w="344170" h="473075">
                <a:moveTo>
                  <a:pt x="30734" y="222694"/>
                </a:moveTo>
                <a:lnTo>
                  <a:pt x="12712" y="222694"/>
                </a:lnTo>
                <a:lnTo>
                  <a:pt x="44170" y="255181"/>
                </a:lnTo>
                <a:lnTo>
                  <a:pt x="44170" y="304507"/>
                </a:lnTo>
                <a:lnTo>
                  <a:pt x="56883" y="304507"/>
                </a:lnTo>
                <a:lnTo>
                  <a:pt x="57226" y="254330"/>
                </a:lnTo>
                <a:lnTo>
                  <a:pt x="74674" y="236575"/>
                </a:lnTo>
                <a:lnTo>
                  <a:pt x="44170" y="236575"/>
                </a:lnTo>
                <a:lnTo>
                  <a:pt x="30734" y="222694"/>
                </a:lnTo>
                <a:close/>
              </a:path>
              <a:path w="344170" h="473075">
                <a:moveTo>
                  <a:pt x="101028" y="222694"/>
                </a:moveTo>
                <a:lnTo>
                  <a:pt x="88315" y="222694"/>
                </a:lnTo>
                <a:lnTo>
                  <a:pt x="87972" y="272872"/>
                </a:lnTo>
                <a:lnTo>
                  <a:pt x="56883" y="304507"/>
                </a:lnTo>
                <a:lnTo>
                  <a:pt x="74667" y="304507"/>
                </a:lnTo>
                <a:lnTo>
                  <a:pt x="88315" y="290614"/>
                </a:lnTo>
                <a:lnTo>
                  <a:pt x="101028" y="290614"/>
                </a:lnTo>
                <a:lnTo>
                  <a:pt x="101028" y="222694"/>
                </a:lnTo>
                <a:close/>
              </a:path>
              <a:path w="344170" h="473075">
                <a:moveTo>
                  <a:pt x="30734" y="154762"/>
                </a:moveTo>
                <a:lnTo>
                  <a:pt x="12712" y="154762"/>
                </a:lnTo>
                <a:lnTo>
                  <a:pt x="44170" y="187261"/>
                </a:lnTo>
                <a:lnTo>
                  <a:pt x="44170" y="236575"/>
                </a:lnTo>
                <a:lnTo>
                  <a:pt x="56883" y="236575"/>
                </a:lnTo>
                <a:lnTo>
                  <a:pt x="57226" y="186397"/>
                </a:lnTo>
                <a:lnTo>
                  <a:pt x="74674" y="168643"/>
                </a:lnTo>
                <a:lnTo>
                  <a:pt x="44170" y="168643"/>
                </a:lnTo>
                <a:lnTo>
                  <a:pt x="30734" y="154762"/>
                </a:lnTo>
                <a:close/>
              </a:path>
              <a:path w="344170" h="473075">
                <a:moveTo>
                  <a:pt x="101028" y="154762"/>
                </a:moveTo>
                <a:lnTo>
                  <a:pt x="88315" y="154762"/>
                </a:lnTo>
                <a:lnTo>
                  <a:pt x="87972" y="204939"/>
                </a:lnTo>
                <a:lnTo>
                  <a:pt x="56883" y="236575"/>
                </a:lnTo>
                <a:lnTo>
                  <a:pt x="74674" y="236575"/>
                </a:lnTo>
                <a:lnTo>
                  <a:pt x="88315" y="222694"/>
                </a:lnTo>
                <a:lnTo>
                  <a:pt x="101028" y="222694"/>
                </a:lnTo>
                <a:lnTo>
                  <a:pt x="101028" y="154762"/>
                </a:lnTo>
                <a:close/>
              </a:path>
              <a:path w="344170" h="473075">
                <a:moveTo>
                  <a:pt x="54025" y="69037"/>
                </a:moveTo>
                <a:lnTo>
                  <a:pt x="47015" y="69037"/>
                </a:lnTo>
                <a:lnTo>
                  <a:pt x="44170" y="71882"/>
                </a:lnTo>
                <a:lnTo>
                  <a:pt x="44170" y="168643"/>
                </a:lnTo>
                <a:lnTo>
                  <a:pt x="56883" y="168643"/>
                </a:lnTo>
                <a:lnTo>
                  <a:pt x="56883" y="71882"/>
                </a:lnTo>
                <a:lnTo>
                  <a:pt x="54025" y="69037"/>
                </a:lnTo>
                <a:close/>
              </a:path>
              <a:path w="344170" h="473075">
                <a:moveTo>
                  <a:pt x="98170" y="69037"/>
                </a:moveTo>
                <a:lnTo>
                  <a:pt x="91173" y="69037"/>
                </a:lnTo>
                <a:lnTo>
                  <a:pt x="88315" y="71882"/>
                </a:lnTo>
                <a:lnTo>
                  <a:pt x="88315" y="75387"/>
                </a:lnTo>
                <a:lnTo>
                  <a:pt x="87972" y="137007"/>
                </a:lnTo>
                <a:lnTo>
                  <a:pt x="56883" y="168643"/>
                </a:lnTo>
                <a:lnTo>
                  <a:pt x="74674" y="168643"/>
                </a:lnTo>
                <a:lnTo>
                  <a:pt x="88315" y="154762"/>
                </a:lnTo>
                <a:lnTo>
                  <a:pt x="101028" y="154762"/>
                </a:lnTo>
                <a:lnTo>
                  <a:pt x="101028" y="71882"/>
                </a:lnTo>
                <a:lnTo>
                  <a:pt x="98170" y="69037"/>
                </a:lnTo>
                <a:close/>
              </a:path>
              <a:path w="344170" h="473075">
                <a:moveTo>
                  <a:pt x="131190" y="0"/>
                </a:moveTo>
                <a:lnTo>
                  <a:pt x="124180" y="0"/>
                </a:lnTo>
                <a:lnTo>
                  <a:pt x="121335" y="2844"/>
                </a:lnTo>
                <a:lnTo>
                  <a:pt x="121335" y="275666"/>
                </a:lnTo>
                <a:lnTo>
                  <a:pt x="121995" y="277253"/>
                </a:lnTo>
                <a:lnTo>
                  <a:pt x="165480" y="321995"/>
                </a:lnTo>
                <a:lnTo>
                  <a:pt x="165480" y="469874"/>
                </a:lnTo>
                <a:lnTo>
                  <a:pt x="168338" y="472719"/>
                </a:lnTo>
                <a:lnTo>
                  <a:pt x="175348" y="472719"/>
                </a:lnTo>
                <a:lnTo>
                  <a:pt x="178193" y="469874"/>
                </a:lnTo>
                <a:lnTo>
                  <a:pt x="178549" y="321132"/>
                </a:lnTo>
                <a:lnTo>
                  <a:pt x="196002" y="303377"/>
                </a:lnTo>
                <a:lnTo>
                  <a:pt x="165480" y="303377"/>
                </a:lnTo>
                <a:lnTo>
                  <a:pt x="134048" y="270891"/>
                </a:lnTo>
                <a:lnTo>
                  <a:pt x="134048" y="221564"/>
                </a:lnTo>
                <a:lnTo>
                  <a:pt x="152043" y="221564"/>
                </a:lnTo>
                <a:lnTo>
                  <a:pt x="134048" y="202958"/>
                </a:lnTo>
                <a:lnTo>
                  <a:pt x="134048" y="153644"/>
                </a:lnTo>
                <a:lnTo>
                  <a:pt x="152055" y="153644"/>
                </a:lnTo>
                <a:lnTo>
                  <a:pt x="134048" y="135026"/>
                </a:lnTo>
                <a:lnTo>
                  <a:pt x="134048" y="85712"/>
                </a:lnTo>
                <a:lnTo>
                  <a:pt x="152055" y="85712"/>
                </a:lnTo>
                <a:lnTo>
                  <a:pt x="134048" y="67094"/>
                </a:lnTo>
                <a:lnTo>
                  <a:pt x="134048" y="2844"/>
                </a:lnTo>
                <a:lnTo>
                  <a:pt x="131190" y="0"/>
                </a:lnTo>
                <a:close/>
              </a:path>
              <a:path w="344170" h="473075">
                <a:moveTo>
                  <a:pt x="152043" y="221564"/>
                </a:moveTo>
                <a:lnTo>
                  <a:pt x="134048" y="221564"/>
                </a:lnTo>
                <a:lnTo>
                  <a:pt x="165480" y="254076"/>
                </a:lnTo>
                <a:lnTo>
                  <a:pt x="165480" y="303377"/>
                </a:lnTo>
                <a:lnTo>
                  <a:pt x="178193" y="303377"/>
                </a:lnTo>
                <a:lnTo>
                  <a:pt x="178549" y="253212"/>
                </a:lnTo>
                <a:lnTo>
                  <a:pt x="195997" y="235458"/>
                </a:lnTo>
                <a:lnTo>
                  <a:pt x="165480" y="235458"/>
                </a:lnTo>
                <a:lnTo>
                  <a:pt x="152043" y="221564"/>
                </a:lnTo>
                <a:close/>
              </a:path>
              <a:path w="344170" h="473075">
                <a:moveTo>
                  <a:pt x="222364" y="221564"/>
                </a:moveTo>
                <a:lnTo>
                  <a:pt x="209651" y="221564"/>
                </a:lnTo>
                <a:lnTo>
                  <a:pt x="209295" y="271754"/>
                </a:lnTo>
                <a:lnTo>
                  <a:pt x="178193" y="303377"/>
                </a:lnTo>
                <a:lnTo>
                  <a:pt x="196002" y="303377"/>
                </a:lnTo>
                <a:lnTo>
                  <a:pt x="221709" y="277241"/>
                </a:lnTo>
                <a:lnTo>
                  <a:pt x="222364" y="275666"/>
                </a:lnTo>
                <a:lnTo>
                  <a:pt x="222364" y="221564"/>
                </a:lnTo>
                <a:close/>
              </a:path>
              <a:path w="344170" h="473075">
                <a:moveTo>
                  <a:pt x="152055" y="153644"/>
                </a:moveTo>
                <a:lnTo>
                  <a:pt x="134048" y="153644"/>
                </a:lnTo>
                <a:lnTo>
                  <a:pt x="165480" y="186143"/>
                </a:lnTo>
                <a:lnTo>
                  <a:pt x="165480" y="235458"/>
                </a:lnTo>
                <a:lnTo>
                  <a:pt x="178193" y="235458"/>
                </a:lnTo>
                <a:lnTo>
                  <a:pt x="178549" y="185280"/>
                </a:lnTo>
                <a:lnTo>
                  <a:pt x="196004" y="167525"/>
                </a:lnTo>
                <a:lnTo>
                  <a:pt x="165480" y="167525"/>
                </a:lnTo>
                <a:lnTo>
                  <a:pt x="152055" y="153644"/>
                </a:lnTo>
                <a:close/>
              </a:path>
              <a:path w="344170" h="473075">
                <a:moveTo>
                  <a:pt x="222364" y="153644"/>
                </a:moveTo>
                <a:lnTo>
                  <a:pt x="209651" y="153644"/>
                </a:lnTo>
                <a:lnTo>
                  <a:pt x="209295" y="203809"/>
                </a:lnTo>
                <a:lnTo>
                  <a:pt x="178193" y="235458"/>
                </a:lnTo>
                <a:lnTo>
                  <a:pt x="195997" y="235458"/>
                </a:lnTo>
                <a:lnTo>
                  <a:pt x="209651" y="221564"/>
                </a:lnTo>
                <a:lnTo>
                  <a:pt x="222364" y="221564"/>
                </a:lnTo>
                <a:lnTo>
                  <a:pt x="222364" y="153644"/>
                </a:lnTo>
                <a:close/>
              </a:path>
              <a:path w="344170" h="473075">
                <a:moveTo>
                  <a:pt x="175348" y="149199"/>
                </a:moveTo>
                <a:lnTo>
                  <a:pt x="168338" y="149199"/>
                </a:lnTo>
                <a:lnTo>
                  <a:pt x="165480" y="152044"/>
                </a:lnTo>
                <a:lnTo>
                  <a:pt x="165480" y="167525"/>
                </a:lnTo>
                <a:lnTo>
                  <a:pt x="178193" y="167525"/>
                </a:lnTo>
                <a:lnTo>
                  <a:pt x="178193" y="152044"/>
                </a:lnTo>
                <a:lnTo>
                  <a:pt x="175348" y="149199"/>
                </a:lnTo>
                <a:close/>
              </a:path>
              <a:path w="344170" h="473075">
                <a:moveTo>
                  <a:pt x="222364" y="85712"/>
                </a:moveTo>
                <a:lnTo>
                  <a:pt x="209651" y="85712"/>
                </a:lnTo>
                <a:lnTo>
                  <a:pt x="209295" y="135890"/>
                </a:lnTo>
                <a:lnTo>
                  <a:pt x="178193" y="167525"/>
                </a:lnTo>
                <a:lnTo>
                  <a:pt x="196004" y="167525"/>
                </a:lnTo>
                <a:lnTo>
                  <a:pt x="209651" y="153644"/>
                </a:lnTo>
                <a:lnTo>
                  <a:pt x="222364" y="153644"/>
                </a:lnTo>
                <a:lnTo>
                  <a:pt x="222364" y="85712"/>
                </a:lnTo>
                <a:close/>
              </a:path>
              <a:path w="344170" h="473075">
                <a:moveTo>
                  <a:pt x="152055" y="85712"/>
                </a:moveTo>
                <a:lnTo>
                  <a:pt x="134048" y="85712"/>
                </a:lnTo>
                <a:lnTo>
                  <a:pt x="165480" y="118211"/>
                </a:lnTo>
                <a:lnTo>
                  <a:pt x="165480" y="128714"/>
                </a:lnTo>
                <a:lnTo>
                  <a:pt x="168338" y="131572"/>
                </a:lnTo>
                <a:lnTo>
                  <a:pt x="175348" y="131572"/>
                </a:lnTo>
                <a:lnTo>
                  <a:pt x="178193" y="128714"/>
                </a:lnTo>
                <a:lnTo>
                  <a:pt x="178193" y="125222"/>
                </a:lnTo>
                <a:lnTo>
                  <a:pt x="178549" y="117348"/>
                </a:lnTo>
                <a:lnTo>
                  <a:pt x="196004" y="99593"/>
                </a:lnTo>
                <a:lnTo>
                  <a:pt x="165480" y="99593"/>
                </a:lnTo>
                <a:lnTo>
                  <a:pt x="152055" y="85712"/>
                </a:lnTo>
                <a:close/>
              </a:path>
              <a:path w="344170" h="473075">
                <a:moveTo>
                  <a:pt x="175348" y="0"/>
                </a:moveTo>
                <a:lnTo>
                  <a:pt x="168338" y="0"/>
                </a:lnTo>
                <a:lnTo>
                  <a:pt x="165480" y="2844"/>
                </a:lnTo>
                <a:lnTo>
                  <a:pt x="165480" y="99593"/>
                </a:lnTo>
                <a:lnTo>
                  <a:pt x="178193" y="99593"/>
                </a:lnTo>
                <a:lnTo>
                  <a:pt x="178193" y="2844"/>
                </a:lnTo>
                <a:lnTo>
                  <a:pt x="175348" y="0"/>
                </a:lnTo>
                <a:close/>
              </a:path>
              <a:path w="344170" h="473075">
                <a:moveTo>
                  <a:pt x="219506" y="0"/>
                </a:moveTo>
                <a:lnTo>
                  <a:pt x="212496" y="0"/>
                </a:lnTo>
                <a:lnTo>
                  <a:pt x="209651" y="2844"/>
                </a:lnTo>
                <a:lnTo>
                  <a:pt x="209651" y="6350"/>
                </a:lnTo>
                <a:lnTo>
                  <a:pt x="209295" y="67957"/>
                </a:lnTo>
                <a:lnTo>
                  <a:pt x="178193" y="99593"/>
                </a:lnTo>
                <a:lnTo>
                  <a:pt x="196004" y="99593"/>
                </a:lnTo>
                <a:lnTo>
                  <a:pt x="209651" y="85712"/>
                </a:lnTo>
                <a:lnTo>
                  <a:pt x="222364" y="85712"/>
                </a:lnTo>
                <a:lnTo>
                  <a:pt x="222364" y="2844"/>
                </a:lnTo>
                <a:lnTo>
                  <a:pt x="219506" y="0"/>
                </a:lnTo>
                <a:close/>
              </a:path>
              <a:path w="344170" h="473075">
                <a:moveTo>
                  <a:pt x="252514" y="69037"/>
                </a:moveTo>
                <a:lnTo>
                  <a:pt x="245516" y="69037"/>
                </a:lnTo>
                <a:lnTo>
                  <a:pt x="242658" y="71882"/>
                </a:lnTo>
                <a:lnTo>
                  <a:pt x="242658" y="344728"/>
                </a:lnTo>
                <a:lnTo>
                  <a:pt x="243306" y="346303"/>
                </a:lnTo>
                <a:lnTo>
                  <a:pt x="244487" y="347497"/>
                </a:lnTo>
                <a:lnTo>
                  <a:pt x="286816" y="391045"/>
                </a:lnTo>
                <a:lnTo>
                  <a:pt x="286816" y="469874"/>
                </a:lnTo>
                <a:lnTo>
                  <a:pt x="289674" y="472719"/>
                </a:lnTo>
                <a:lnTo>
                  <a:pt x="296671" y="472719"/>
                </a:lnTo>
                <a:lnTo>
                  <a:pt x="299529" y="469874"/>
                </a:lnTo>
                <a:lnTo>
                  <a:pt x="299529" y="466382"/>
                </a:lnTo>
                <a:lnTo>
                  <a:pt x="299872" y="390182"/>
                </a:lnTo>
                <a:lnTo>
                  <a:pt x="317331" y="372427"/>
                </a:lnTo>
                <a:lnTo>
                  <a:pt x="286816" y="372427"/>
                </a:lnTo>
                <a:lnTo>
                  <a:pt x="255358" y="339928"/>
                </a:lnTo>
                <a:lnTo>
                  <a:pt x="255358" y="290614"/>
                </a:lnTo>
                <a:lnTo>
                  <a:pt x="273368" y="290614"/>
                </a:lnTo>
                <a:lnTo>
                  <a:pt x="255358" y="272008"/>
                </a:lnTo>
                <a:lnTo>
                  <a:pt x="255358" y="222694"/>
                </a:lnTo>
                <a:lnTo>
                  <a:pt x="273380" y="222694"/>
                </a:lnTo>
                <a:lnTo>
                  <a:pt x="255358" y="204076"/>
                </a:lnTo>
                <a:lnTo>
                  <a:pt x="255358" y="154762"/>
                </a:lnTo>
                <a:lnTo>
                  <a:pt x="273380" y="154762"/>
                </a:lnTo>
                <a:lnTo>
                  <a:pt x="255358" y="136144"/>
                </a:lnTo>
                <a:lnTo>
                  <a:pt x="255358" y="71882"/>
                </a:lnTo>
                <a:lnTo>
                  <a:pt x="252514" y="69037"/>
                </a:lnTo>
                <a:close/>
              </a:path>
              <a:path w="344170" h="473075">
                <a:moveTo>
                  <a:pt x="273368" y="290614"/>
                </a:moveTo>
                <a:lnTo>
                  <a:pt x="255358" y="290614"/>
                </a:lnTo>
                <a:lnTo>
                  <a:pt x="286816" y="323126"/>
                </a:lnTo>
                <a:lnTo>
                  <a:pt x="286816" y="372427"/>
                </a:lnTo>
                <a:lnTo>
                  <a:pt x="299529" y="372427"/>
                </a:lnTo>
                <a:lnTo>
                  <a:pt x="299872" y="322262"/>
                </a:lnTo>
                <a:lnTo>
                  <a:pt x="317327" y="304507"/>
                </a:lnTo>
                <a:lnTo>
                  <a:pt x="286816" y="304507"/>
                </a:lnTo>
                <a:lnTo>
                  <a:pt x="273368" y="290614"/>
                </a:lnTo>
                <a:close/>
              </a:path>
              <a:path w="344170" h="473075">
                <a:moveTo>
                  <a:pt x="343687" y="290614"/>
                </a:moveTo>
                <a:lnTo>
                  <a:pt x="330987" y="290614"/>
                </a:lnTo>
                <a:lnTo>
                  <a:pt x="330631" y="340791"/>
                </a:lnTo>
                <a:lnTo>
                  <a:pt x="299529" y="372427"/>
                </a:lnTo>
                <a:lnTo>
                  <a:pt x="317331" y="372427"/>
                </a:lnTo>
                <a:lnTo>
                  <a:pt x="341858" y="347484"/>
                </a:lnTo>
                <a:lnTo>
                  <a:pt x="343039" y="346303"/>
                </a:lnTo>
                <a:lnTo>
                  <a:pt x="343687" y="344728"/>
                </a:lnTo>
                <a:lnTo>
                  <a:pt x="343687" y="290614"/>
                </a:lnTo>
                <a:close/>
              </a:path>
              <a:path w="344170" h="473075">
                <a:moveTo>
                  <a:pt x="296671" y="286181"/>
                </a:moveTo>
                <a:lnTo>
                  <a:pt x="289674" y="286181"/>
                </a:lnTo>
                <a:lnTo>
                  <a:pt x="286816" y="289026"/>
                </a:lnTo>
                <a:lnTo>
                  <a:pt x="286816" y="304507"/>
                </a:lnTo>
                <a:lnTo>
                  <a:pt x="299529" y="304507"/>
                </a:lnTo>
                <a:lnTo>
                  <a:pt x="299529" y="289026"/>
                </a:lnTo>
                <a:lnTo>
                  <a:pt x="296671" y="286181"/>
                </a:lnTo>
                <a:close/>
              </a:path>
              <a:path w="344170" h="473075">
                <a:moveTo>
                  <a:pt x="343687" y="222694"/>
                </a:moveTo>
                <a:lnTo>
                  <a:pt x="330987" y="222694"/>
                </a:lnTo>
                <a:lnTo>
                  <a:pt x="330631" y="272872"/>
                </a:lnTo>
                <a:lnTo>
                  <a:pt x="299529" y="304507"/>
                </a:lnTo>
                <a:lnTo>
                  <a:pt x="317327" y="304507"/>
                </a:lnTo>
                <a:lnTo>
                  <a:pt x="330987" y="290614"/>
                </a:lnTo>
                <a:lnTo>
                  <a:pt x="343687" y="290614"/>
                </a:lnTo>
                <a:lnTo>
                  <a:pt x="343687" y="222694"/>
                </a:lnTo>
                <a:close/>
              </a:path>
              <a:path w="344170" h="473075">
                <a:moveTo>
                  <a:pt x="273380" y="222694"/>
                </a:moveTo>
                <a:lnTo>
                  <a:pt x="255358" y="222694"/>
                </a:lnTo>
                <a:lnTo>
                  <a:pt x="286816" y="255181"/>
                </a:lnTo>
                <a:lnTo>
                  <a:pt x="286816" y="265696"/>
                </a:lnTo>
                <a:lnTo>
                  <a:pt x="289674" y="268541"/>
                </a:lnTo>
                <a:lnTo>
                  <a:pt x="296671" y="268541"/>
                </a:lnTo>
                <a:lnTo>
                  <a:pt x="299529" y="265696"/>
                </a:lnTo>
                <a:lnTo>
                  <a:pt x="299529" y="262191"/>
                </a:lnTo>
                <a:lnTo>
                  <a:pt x="299872" y="254330"/>
                </a:lnTo>
                <a:lnTo>
                  <a:pt x="317334" y="236575"/>
                </a:lnTo>
                <a:lnTo>
                  <a:pt x="286816" y="236575"/>
                </a:lnTo>
                <a:lnTo>
                  <a:pt x="273380" y="222694"/>
                </a:lnTo>
                <a:close/>
              </a:path>
              <a:path w="344170" h="473075">
                <a:moveTo>
                  <a:pt x="273380" y="154762"/>
                </a:moveTo>
                <a:lnTo>
                  <a:pt x="255358" y="154762"/>
                </a:lnTo>
                <a:lnTo>
                  <a:pt x="286816" y="187261"/>
                </a:lnTo>
                <a:lnTo>
                  <a:pt x="286816" y="236575"/>
                </a:lnTo>
                <a:lnTo>
                  <a:pt x="299529" y="236575"/>
                </a:lnTo>
                <a:lnTo>
                  <a:pt x="299872" y="186397"/>
                </a:lnTo>
                <a:lnTo>
                  <a:pt x="317334" y="168643"/>
                </a:lnTo>
                <a:lnTo>
                  <a:pt x="286816" y="168643"/>
                </a:lnTo>
                <a:lnTo>
                  <a:pt x="273380" y="154762"/>
                </a:lnTo>
                <a:close/>
              </a:path>
              <a:path w="344170" h="473075">
                <a:moveTo>
                  <a:pt x="343687" y="154762"/>
                </a:moveTo>
                <a:lnTo>
                  <a:pt x="330987" y="154762"/>
                </a:lnTo>
                <a:lnTo>
                  <a:pt x="330631" y="204939"/>
                </a:lnTo>
                <a:lnTo>
                  <a:pt x="299529" y="236575"/>
                </a:lnTo>
                <a:lnTo>
                  <a:pt x="317334" y="236575"/>
                </a:lnTo>
                <a:lnTo>
                  <a:pt x="330987" y="222694"/>
                </a:lnTo>
                <a:lnTo>
                  <a:pt x="343687" y="222694"/>
                </a:lnTo>
                <a:lnTo>
                  <a:pt x="343687" y="154762"/>
                </a:lnTo>
                <a:close/>
              </a:path>
              <a:path w="344170" h="473075">
                <a:moveTo>
                  <a:pt x="296671" y="69037"/>
                </a:moveTo>
                <a:lnTo>
                  <a:pt x="289674" y="69037"/>
                </a:lnTo>
                <a:lnTo>
                  <a:pt x="286816" y="71882"/>
                </a:lnTo>
                <a:lnTo>
                  <a:pt x="286816" y="168643"/>
                </a:lnTo>
                <a:lnTo>
                  <a:pt x="299529" y="168643"/>
                </a:lnTo>
                <a:lnTo>
                  <a:pt x="299529" y="71882"/>
                </a:lnTo>
                <a:lnTo>
                  <a:pt x="296671" y="69037"/>
                </a:lnTo>
                <a:close/>
              </a:path>
              <a:path w="344170" h="473075">
                <a:moveTo>
                  <a:pt x="340829" y="69037"/>
                </a:moveTo>
                <a:lnTo>
                  <a:pt x="333832" y="69037"/>
                </a:lnTo>
                <a:lnTo>
                  <a:pt x="330987" y="71882"/>
                </a:lnTo>
                <a:lnTo>
                  <a:pt x="330987" y="75387"/>
                </a:lnTo>
                <a:lnTo>
                  <a:pt x="330631" y="137007"/>
                </a:lnTo>
                <a:lnTo>
                  <a:pt x="299529" y="168643"/>
                </a:lnTo>
                <a:lnTo>
                  <a:pt x="317334" y="168643"/>
                </a:lnTo>
                <a:lnTo>
                  <a:pt x="330987" y="154762"/>
                </a:lnTo>
                <a:lnTo>
                  <a:pt x="343687" y="154762"/>
                </a:lnTo>
                <a:lnTo>
                  <a:pt x="343687" y="71882"/>
                </a:lnTo>
                <a:lnTo>
                  <a:pt x="340829" y="690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007999" y="5770803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0" y="619201"/>
                </a:moveTo>
                <a:lnTo>
                  <a:pt x="619201" y="619201"/>
                </a:lnTo>
                <a:lnTo>
                  <a:pt x="619201" y="0"/>
                </a:lnTo>
                <a:lnTo>
                  <a:pt x="0" y="0"/>
                </a:lnTo>
                <a:lnTo>
                  <a:pt x="0" y="619201"/>
                </a:lnTo>
                <a:close/>
              </a:path>
            </a:pathLst>
          </a:custGeom>
          <a:solidFill>
            <a:srgbClr val="2926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146201" y="6310325"/>
            <a:ext cx="267970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67550" y="0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152557" y="5964885"/>
            <a:ext cx="0" cy="339090"/>
          </a:xfrm>
          <a:custGeom>
            <a:avLst/>
            <a:gdLst/>
            <a:ahLst/>
            <a:cxnLst/>
            <a:rect l="l" t="t" r="r" b="b"/>
            <a:pathLst>
              <a:path h="339089">
                <a:moveTo>
                  <a:pt x="0" y="0"/>
                </a:moveTo>
                <a:lnTo>
                  <a:pt x="0" y="339090"/>
                </a:lnTo>
              </a:path>
            </a:pathLst>
          </a:custGeom>
          <a:ln w="139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146201" y="5958535"/>
            <a:ext cx="267970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67550" y="0"/>
                </a:lnTo>
              </a:path>
            </a:pathLst>
          </a:custGeom>
          <a:ln w="1396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227805" y="5856935"/>
            <a:ext cx="0" cy="337820"/>
          </a:xfrm>
          <a:custGeom>
            <a:avLst/>
            <a:gdLst/>
            <a:ahLst/>
            <a:cxnLst/>
            <a:rect l="l" t="t" r="r" b="b"/>
            <a:pathLst>
              <a:path h="337820">
                <a:moveTo>
                  <a:pt x="0" y="0"/>
                </a:moveTo>
                <a:lnTo>
                  <a:pt x="0" y="337820"/>
                </a:lnTo>
              </a:path>
            </a:pathLst>
          </a:custGeom>
          <a:ln w="139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221461" y="5850585"/>
            <a:ext cx="267970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67525" y="0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196213" y="5965469"/>
            <a:ext cx="0" cy="338455"/>
          </a:xfrm>
          <a:custGeom>
            <a:avLst/>
            <a:gdLst/>
            <a:ahLst/>
            <a:cxnLst/>
            <a:rect l="l" t="t" r="r" b="b"/>
            <a:pathLst>
              <a:path h="338454">
                <a:moveTo>
                  <a:pt x="0" y="0"/>
                </a:moveTo>
                <a:lnTo>
                  <a:pt x="0" y="338378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407395" y="5965469"/>
            <a:ext cx="0" cy="338455"/>
          </a:xfrm>
          <a:custGeom>
            <a:avLst/>
            <a:gdLst/>
            <a:ahLst/>
            <a:cxnLst/>
            <a:rect l="l" t="t" r="r" b="b"/>
            <a:pathLst>
              <a:path h="338454">
                <a:moveTo>
                  <a:pt x="0" y="0"/>
                </a:moveTo>
                <a:lnTo>
                  <a:pt x="0" y="338378"/>
                </a:lnTo>
              </a:path>
            </a:pathLst>
          </a:custGeom>
          <a:ln w="139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168210" y="6256515"/>
            <a:ext cx="12700" cy="35560"/>
          </a:xfrm>
          <a:custGeom>
            <a:avLst/>
            <a:gdLst/>
            <a:ahLst/>
            <a:cxnLst/>
            <a:rect l="l" t="t" r="r" b="b"/>
            <a:pathLst>
              <a:path w="12700" h="35560">
                <a:moveTo>
                  <a:pt x="0" y="17475"/>
                </a:moveTo>
                <a:lnTo>
                  <a:pt x="12712" y="17475"/>
                </a:lnTo>
              </a:path>
            </a:pathLst>
          </a:custGeom>
          <a:ln w="362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168210" y="6200787"/>
            <a:ext cx="12700" cy="35560"/>
          </a:xfrm>
          <a:custGeom>
            <a:avLst/>
            <a:gdLst/>
            <a:ahLst/>
            <a:cxnLst/>
            <a:rect l="l" t="t" r="r" b="b"/>
            <a:pathLst>
              <a:path w="12700" h="35560">
                <a:moveTo>
                  <a:pt x="0" y="17475"/>
                </a:moveTo>
                <a:lnTo>
                  <a:pt x="12712" y="17475"/>
                </a:lnTo>
              </a:path>
            </a:pathLst>
          </a:custGeom>
          <a:ln w="362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221448" y="6201105"/>
            <a:ext cx="267970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67538" y="0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271454" y="5856935"/>
            <a:ext cx="0" cy="337820"/>
          </a:xfrm>
          <a:custGeom>
            <a:avLst/>
            <a:gdLst/>
            <a:ahLst/>
            <a:cxnLst/>
            <a:rect l="l" t="t" r="r" b="b"/>
            <a:pathLst>
              <a:path h="337820">
                <a:moveTo>
                  <a:pt x="0" y="0"/>
                </a:moveTo>
                <a:lnTo>
                  <a:pt x="0" y="337820"/>
                </a:lnTo>
              </a:path>
            </a:pathLst>
          </a:custGeom>
          <a:ln w="139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482637" y="5856960"/>
            <a:ext cx="0" cy="338455"/>
          </a:xfrm>
          <a:custGeom>
            <a:avLst/>
            <a:gdLst/>
            <a:ahLst/>
            <a:cxnLst/>
            <a:rect l="l" t="t" r="r" b="b"/>
            <a:pathLst>
              <a:path h="338454">
                <a:moveTo>
                  <a:pt x="0" y="0"/>
                </a:moveTo>
                <a:lnTo>
                  <a:pt x="0" y="338366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243432" y="6148006"/>
            <a:ext cx="12700" cy="35560"/>
          </a:xfrm>
          <a:custGeom>
            <a:avLst/>
            <a:gdLst/>
            <a:ahLst/>
            <a:cxnLst/>
            <a:rect l="l" t="t" r="r" b="b"/>
            <a:pathLst>
              <a:path w="12700" h="35560">
                <a:moveTo>
                  <a:pt x="0" y="17475"/>
                </a:moveTo>
                <a:lnTo>
                  <a:pt x="12700" y="17475"/>
                </a:lnTo>
              </a:path>
            </a:pathLst>
          </a:custGeom>
          <a:ln w="362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168210" y="6145047"/>
            <a:ext cx="12700" cy="35560"/>
          </a:xfrm>
          <a:custGeom>
            <a:avLst/>
            <a:gdLst/>
            <a:ahLst/>
            <a:cxnLst/>
            <a:rect l="l" t="t" r="r" b="b"/>
            <a:pathLst>
              <a:path w="12700" h="35560">
                <a:moveTo>
                  <a:pt x="0" y="17475"/>
                </a:moveTo>
                <a:lnTo>
                  <a:pt x="12712" y="17475"/>
                </a:lnTo>
              </a:path>
            </a:pathLst>
          </a:custGeom>
          <a:ln w="362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243432" y="6092278"/>
            <a:ext cx="12700" cy="35560"/>
          </a:xfrm>
          <a:custGeom>
            <a:avLst/>
            <a:gdLst/>
            <a:ahLst/>
            <a:cxnLst/>
            <a:rect l="l" t="t" r="r" b="b"/>
            <a:pathLst>
              <a:path w="12700" h="35560">
                <a:moveTo>
                  <a:pt x="0" y="17475"/>
                </a:moveTo>
                <a:lnTo>
                  <a:pt x="12700" y="17475"/>
                </a:lnTo>
              </a:path>
            </a:pathLst>
          </a:custGeom>
          <a:ln w="362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168210" y="6089319"/>
            <a:ext cx="12700" cy="35560"/>
          </a:xfrm>
          <a:custGeom>
            <a:avLst/>
            <a:gdLst/>
            <a:ahLst/>
            <a:cxnLst/>
            <a:rect l="l" t="t" r="r" b="b"/>
            <a:pathLst>
              <a:path w="12700" h="35560">
                <a:moveTo>
                  <a:pt x="0" y="17475"/>
                </a:moveTo>
                <a:lnTo>
                  <a:pt x="12712" y="17475"/>
                </a:lnTo>
              </a:path>
            </a:pathLst>
          </a:custGeom>
          <a:ln w="362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243432" y="6036538"/>
            <a:ext cx="12700" cy="35560"/>
          </a:xfrm>
          <a:custGeom>
            <a:avLst/>
            <a:gdLst/>
            <a:ahLst/>
            <a:cxnLst/>
            <a:rect l="l" t="t" r="r" b="b"/>
            <a:pathLst>
              <a:path w="12700" h="35560">
                <a:moveTo>
                  <a:pt x="0" y="17475"/>
                </a:moveTo>
                <a:lnTo>
                  <a:pt x="12700" y="17475"/>
                </a:lnTo>
              </a:path>
            </a:pathLst>
          </a:custGeom>
          <a:ln w="362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168210" y="6033579"/>
            <a:ext cx="12700" cy="35560"/>
          </a:xfrm>
          <a:custGeom>
            <a:avLst/>
            <a:gdLst/>
            <a:ahLst/>
            <a:cxnLst/>
            <a:rect l="l" t="t" r="r" b="b"/>
            <a:pathLst>
              <a:path w="12700" h="35560">
                <a:moveTo>
                  <a:pt x="0" y="17475"/>
                </a:moveTo>
                <a:lnTo>
                  <a:pt x="12712" y="17475"/>
                </a:lnTo>
              </a:path>
            </a:pathLst>
          </a:custGeom>
          <a:ln w="362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243432" y="5980798"/>
            <a:ext cx="12700" cy="35560"/>
          </a:xfrm>
          <a:custGeom>
            <a:avLst/>
            <a:gdLst/>
            <a:ahLst/>
            <a:cxnLst/>
            <a:rect l="l" t="t" r="r" b="b"/>
            <a:pathLst>
              <a:path w="12700" h="35560">
                <a:moveTo>
                  <a:pt x="0" y="17475"/>
                </a:moveTo>
                <a:lnTo>
                  <a:pt x="12700" y="17475"/>
                </a:lnTo>
              </a:path>
            </a:pathLst>
          </a:custGeom>
          <a:ln w="362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168210" y="5977851"/>
            <a:ext cx="12700" cy="35560"/>
          </a:xfrm>
          <a:custGeom>
            <a:avLst/>
            <a:gdLst/>
            <a:ahLst/>
            <a:cxnLst/>
            <a:rect l="l" t="t" r="r" b="b"/>
            <a:pathLst>
              <a:path w="12700" h="35560">
                <a:moveTo>
                  <a:pt x="0" y="17475"/>
                </a:moveTo>
                <a:lnTo>
                  <a:pt x="12712" y="17475"/>
                </a:lnTo>
              </a:path>
            </a:pathLst>
          </a:custGeom>
          <a:ln w="362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243432" y="5925070"/>
            <a:ext cx="12700" cy="35560"/>
          </a:xfrm>
          <a:custGeom>
            <a:avLst/>
            <a:gdLst/>
            <a:ahLst/>
            <a:cxnLst/>
            <a:rect l="l" t="t" r="r" b="b"/>
            <a:pathLst>
              <a:path w="12700" h="35560">
                <a:moveTo>
                  <a:pt x="0" y="17475"/>
                </a:moveTo>
                <a:lnTo>
                  <a:pt x="12700" y="17475"/>
                </a:lnTo>
              </a:path>
            </a:pathLst>
          </a:custGeom>
          <a:ln w="362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243432" y="5869330"/>
            <a:ext cx="12700" cy="35560"/>
          </a:xfrm>
          <a:custGeom>
            <a:avLst/>
            <a:gdLst/>
            <a:ahLst/>
            <a:cxnLst/>
            <a:rect l="l" t="t" r="r" b="b"/>
            <a:pathLst>
              <a:path w="12700" h="35560">
                <a:moveTo>
                  <a:pt x="0" y="17475"/>
                </a:moveTo>
                <a:lnTo>
                  <a:pt x="12700" y="17475"/>
                </a:lnTo>
              </a:path>
            </a:pathLst>
          </a:custGeom>
          <a:ln w="362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2</a:t>
            </a:r>
          </a:p>
        </p:txBody>
      </p:sp>
      <p:sp>
        <p:nvSpPr>
          <p:cNvPr id="62" name="object 10">
            <a:extLst>
              <a:ext uri="{FF2B5EF4-FFF2-40B4-BE49-F238E27FC236}">
                <a16:creationId xmlns:a16="http://schemas.microsoft.com/office/drawing/2014/main" id="{DC245611-FA2F-400D-A9DE-58B5012EF600}"/>
              </a:ext>
            </a:extLst>
          </p:cNvPr>
          <p:cNvSpPr/>
          <p:nvPr/>
        </p:nvSpPr>
        <p:spPr>
          <a:xfrm>
            <a:off x="707300" y="2159444"/>
            <a:ext cx="2976690" cy="1290002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10">
            <a:extLst>
              <a:ext uri="{FF2B5EF4-FFF2-40B4-BE49-F238E27FC236}">
                <a16:creationId xmlns:a16="http://schemas.microsoft.com/office/drawing/2014/main" id="{C0DFE087-EE48-4F70-9801-7974934AEB31}"/>
              </a:ext>
            </a:extLst>
          </p:cNvPr>
          <p:cNvSpPr/>
          <p:nvPr/>
        </p:nvSpPr>
        <p:spPr>
          <a:xfrm>
            <a:off x="707299" y="3628884"/>
            <a:ext cx="2976690" cy="1290002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10">
            <a:extLst>
              <a:ext uri="{FF2B5EF4-FFF2-40B4-BE49-F238E27FC236}">
                <a16:creationId xmlns:a16="http://schemas.microsoft.com/office/drawing/2014/main" id="{5280B4E0-2402-4E9A-B762-E40443F33552}"/>
              </a:ext>
            </a:extLst>
          </p:cNvPr>
          <p:cNvSpPr/>
          <p:nvPr/>
        </p:nvSpPr>
        <p:spPr>
          <a:xfrm>
            <a:off x="707299" y="5100002"/>
            <a:ext cx="2976690" cy="1290002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0">
            <a:extLst>
              <a:ext uri="{FF2B5EF4-FFF2-40B4-BE49-F238E27FC236}">
                <a16:creationId xmlns:a16="http://schemas.microsoft.com/office/drawing/2014/main" id="{B4D0FAEF-3B0D-4CE5-A9A9-11607E8C5BD8}"/>
              </a:ext>
            </a:extLst>
          </p:cNvPr>
          <p:cNvSpPr/>
          <p:nvPr/>
        </p:nvSpPr>
        <p:spPr>
          <a:xfrm>
            <a:off x="3851299" y="2159443"/>
            <a:ext cx="2976690" cy="1290002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0">
            <a:extLst>
              <a:ext uri="{FF2B5EF4-FFF2-40B4-BE49-F238E27FC236}">
                <a16:creationId xmlns:a16="http://schemas.microsoft.com/office/drawing/2014/main" id="{B5BCBBCF-E142-410C-AEA8-1CE15C28B4D8}"/>
              </a:ext>
            </a:extLst>
          </p:cNvPr>
          <p:cNvSpPr/>
          <p:nvPr/>
        </p:nvSpPr>
        <p:spPr>
          <a:xfrm>
            <a:off x="3851299" y="3619182"/>
            <a:ext cx="2976690" cy="1290002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0">
            <a:extLst>
              <a:ext uri="{FF2B5EF4-FFF2-40B4-BE49-F238E27FC236}">
                <a16:creationId xmlns:a16="http://schemas.microsoft.com/office/drawing/2014/main" id="{C13B962E-C177-4556-BAD9-6878535A4A8F}"/>
              </a:ext>
            </a:extLst>
          </p:cNvPr>
          <p:cNvSpPr/>
          <p:nvPr/>
        </p:nvSpPr>
        <p:spPr>
          <a:xfrm>
            <a:off x="3851299" y="5088622"/>
            <a:ext cx="2976690" cy="1290002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0">
            <a:extLst>
              <a:ext uri="{FF2B5EF4-FFF2-40B4-BE49-F238E27FC236}">
                <a16:creationId xmlns:a16="http://schemas.microsoft.com/office/drawing/2014/main" id="{34AEBC1A-2BDC-4F91-A913-E17815FF7E7B}"/>
              </a:ext>
            </a:extLst>
          </p:cNvPr>
          <p:cNvSpPr/>
          <p:nvPr/>
        </p:nvSpPr>
        <p:spPr>
          <a:xfrm>
            <a:off x="7009409" y="2159443"/>
            <a:ext cx="2962591" cy="1290002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0">
            <a:extLst>
              <a:ext uri="{FF2B5EF4-FFF2-40B4-BE49-F238E27FC236}">
                <a16:creationId xmlns:a16="http://schemas.microsoft.com/office/drawing/2014/main" id="{C36CD969-84A9-410A-842F-DB58C4E0ED8C}"/>
              </a:ext>
            </a:extLst>
          </p:cNvPr>
          <p:cNvSpPr/>
          <p:nvPr/>
        </p:nvSpPr>
        <p:spPr>
          <a:xfrm>
            <a:off x="7007427" y="3614824"/>
            <a:ext cx="2962591" cy="1290002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0">
            <a:extLst>
              <a:ext uri="{FF2B5EF4-FFF2-40B4-BE49-F238E27FC236}">
                <a16:creationId xmlns:a16="http://schemas.microsoft.com/office/drawing/2014/main" id="{EF65CCE7-09B4-4B36-A6C2-45450CF64253}"/>
              </a:ext>
            </a:extLst>
          </p:cNvPr>
          <p:cNvSpPr/>
          <p:nvPr/>
        </p:nvSpPr>
        <p:spPr>
          <a:xfrm>
            <a:off x="6994726" y="5084264"/>
            <a:ext cx="2962591" cy="1290002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90748" y="2282837"/>
            <a:ext cx="2844800" cy="1273810"/>
          </a:xfrm>
          <a:custGeom>
            <a:avLst/>
            <a:gdLst/>
            <a:ahLst/>
            <a:cxnLst/>
            <a:rect l="l" t="t" r="r" b="b"/>
            <a:pathLst>
              <a:path w="2844800" h="1273810">
                <a:moveTo>
                  <a:pt x="1362024" y="0"/>
                </a:moveTo>
                <a:lnTo>
                  <a:pt x="1210259" y="262890"/>
                </a:lnTo>
                <a:lnTo>
                  <a:pt x="443725" y="262890"/>
                </a:lnTo>
                <a:lnTo>
                  <a:pt x="0" y="1031519"/>
                </a:lnTo>
                <a:lnTo>
                  <a:pt x="897597" y="1031519"/>
                </a:lnTo>
                <a:lnTo>
                  <a:pt x="1037247" y="1273441"/>
                </a:lnTo>
                <a:lnTo>
                  <a:pt x="1097418" y="1169212"/>
                </a:lnTo>
                <a:lnTo>
                  <a:pt x="1037247" y="1169212"/>
                </a:lnTo>
                <a:lnTo>
                  <a:pt x="927696" y="979411"/>
                </a:lnTo>
                <a:lnTo>
                  <a:pt x="90284" y="979411"/>
                </a:lnTo>
                <a:lnTo>
                  <a:pt x="473811" y="314998"/>
                </a:lnTo>
                <a:lnTo>
                  <a:pt x="1240345" y="314998"/>
                </a:lnTo>
                <a:lnTo>
                  <a:pt x="1362024" y="104216"/>
                </a:lnTo>
                <a:lnTo>
                  <a:pt x="1422192" y="104216"/>
                </a:lnTo>
                <a:lnTo>
                  <a:pt x="1362024" y="0"/>
                </a:lnTo>
                <a:close/>
              </a:path>
              <a:path w="2844800" h="1273810">
                <a:moveTo>
                  <a:pt x="1422192" y="104216"/>
                </a:moveTo>
                <a:lnTo>
                  <a:pt x="1362024" y="104216"/>
                </a:lnTo>
                <a:lnTo>
                  <a:pt x="1483702" y="314998"/>
                </a:lnTo>
                <a:lnTo>
                  <a:pt x="2460371" y="314998"/>
                </a:lnTo>
                <a:lnTo>
                  <a:pt x="2487576" y="316101"/>
                </a:lnTo>
                <a:lnTo>
                  <a:pt x="2540106" y="324670"/>
                </a:lnTo>
                <a:lnTo>
                  <a:pt x="2589554" y="341146"/>
                </a:lnTo>
                <a:lnTo>
                  <a:pt x="2635229" y="364842"/>
                </a:lnTo>
                <a:lnTo>
                  <a:pt x="2676444" y="395066"/>
                </a:lnTo>
                <a:lnTo>
                  <a:pt x="2712509" y="431130"/>
                </a:lnTo>
                <a:lnTo>
                  <a:pt x="2742733" y="472345"/>
                </a:lnTo>
                <a:lnTo>
                  <a:pt x="2766428" y="518021"/>
                </a:lnTo>
                <a:lnTo>
                  <a:pt x="2782905" y="567469"/>
                </a:lnTo>
                <a:lnTo>
                  <a:pt x="2791474" y="619999"/>
                </a:lnTo>
                <a:lnTo>
                  <a:pt x="2792577" y="647204"/>
                </a:lnTo>
                <a:lnTo>
                  <a:pt x="2791474" y="674410"/>
                </a:lnTo>
                <a:lnTo>
                  <a:pt x="2782905" y="726940"/>
                </a:lnTo>
                <a:lnTo>
                  <a:pt x="2766428" y="776387"/>
                </a:lnTo>
                <a:lnTo>
                  <a:pt x="2742733" y="822063"/>
                </a:lnTo>
                <a:lnTo>
                  <a:pt x="2712509" y="863278"/>
                </a:lnTo>
                <a:lnTo>
                  <a:pt x="2676444" y="899342"/>
                </a:lnTo>
                <a:lnTo>
                  <a:pt x="2635229" y="929567"/>
                </a:lnTo>
                <a:lnTo>
                  <a:pt x="2589554" y="953262"/>
                </a:lnTo>
                <a:lnTo>
                  <a:pt x="2540106" y="969739"/>
                </a:lnTo>
                <a:lnTo>
                  <a:pt x="2487576" y="978307"/>
                </a:lnTo>
                <a:lnTo>
                  <a:pt x="2460371" y="979411"/>
                </a:lnTo>
                <a:lnTo>
                  <a:pt x="1146810" y="979411"/>
                </a:lnTo>
                <a:lnTo>
                  <a:pt x="1037247" y="1169212"/>
                </a:lnTo>
                <a:lnTo>
                  <a:pt x="1097418" y="1169212"/>
                </a:lnTo>
                <a:lnTo>
                  <a:pt x="1176909" y="1031519"/>
                </a:lnTo>
                <a:lnTo>
                  <a:pt x="2460371" y="1031519"/>
                </a:lnTo>
                <a:lnTo>
                  <a:pt x="2522700" y="1026488"/>
                </a:lnTo>
                <a:lnTo>
                  <a:pt x="2581831" y="1011923"/>
                </a:lnTo>
                <a:lnTo>
                  <a:pt x="2636970" y="988616"/>
                </a:lnTo>
                <a:lnTo>
                  <a:pt x="2687327" y="957359"/>
                </a:lnTo>
                <a:lnTo>
                  <a:pt x="2732109" y="918943"/>
                </a:lnTo>
                <a:lnTo>
                  <a:pt x="2770525" y="874161"/>
                </a:lnTo>
                <a:lnTo>
                  <a:pt x="2801782" y="823804"/>
                </a:lnTo>
                <a:lnTo>
                  <a:pt x="2825089" y="768664"/>
                </a:lnTo>
                <a:lnTo>
                  <a:pt x="2839654" y="709534"/>
                </a:lnTo>
                <a:lnTo>
                  <a:pt x="2844685" y="647204"/>
                </a:lnTo>
                <a:lnTo>
                  <a:pt x="2843411" y="615689"/>
                </a:lnTo>
                <a:lnTo>
                  <a:pt x="2833514" y="554860"/>
                </a:lnTo>
                <a:lnTo>
                  <a:pt x="2814479" y="497626"/>
                </a:lnTo>
                <a:lnTo>
                  <a:pt x="2787098" y="444779"/>
                </a:lnTo>
                <a:lnTo>
                  <a:pt x="2752162" y="397110"/>
                </a:lnTo>
                <a:lnTo>
                  <a:pt x="2710464" y="355412"/>
                </a:lnTo>
                <a:lnTo>
                  <a:pt x="2662796" y="320477"/>
                </a:lnTo>
                <a:lnTo>
                  <a:pt x="2609949" y="293096"/>
                </a:lnTo>
                <a:lnTo>
                  <a:pt x="2552715" y="274061"/>
                </a:lnTo>
                <a:lnTo>
                  <a:pt x="2491886" y="264164"/>
                </a:lnTo>
                <a:lnTo>
                  <a:pt x="2460371" y="262890"/>
                </a:lnTo>
                <a:lnTo>
                  <a:pt x="1513801" y="262890"/>
                </a:lnTo>
                <a:lnTo>
                  <a:pt x="1422192" y="104216"/>
                </a:lnTo>
                <a:close/>
              </a:path>
            </a:pathLst>
          </a:custGeom>
          <a:solidFill>
            <a:srgbClr val="79C0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02603" y="1589383"/>
            <a:ext cx="2341245" cy="1066800"/>
          </a:xfrm>
          <a:custGeom>
            <a:avLst/>
            <a:gdLst/>
            <a:ahLst/>
            <a:cxnLst/>
            <a:rect l="l" t="t" r="r" b="b"/>
            <a:pathLst>
              <a:path w="2341245" h="1066800">
                <a:moveTo>
                  <a:pt x="1921294" y="0"/>
                </a:moveTo>
                <a:lnTo>
                  <a:pt x="484225" y="0"/>
                </a:lnTo>
                <a:lnTo>
                  <a:pt x="0" y="838708"/>
                </a:lnTo>
                <a:lnTo>
                  <a:pt x="393814" y="838708"/>
                </a:lnTo>
                <a:lnTo>
                  <a:pt x="525399" y="1066558"/>
                </a:lnTo>
                <a:lnTo>
                  <a:pt x="585578" y="962342"/>
                </a:lnTo>
                <a:lnTo>
                  <a:pt x="525399" y="962342"/>
                </a:lnTo>
                <a:lnTo>
                  <a:pt x="423913" y="786599"/>
                </a:lnTo>
                <a:lnTo>
                  <a:pt x="90144" y="786599"/>
                </a:lnTo>
                <a:lnTo>
                  <a:pt x="514324" y="52108"/>
                </a:lnTo>
                <a:lnTo>
                  <a:pt x="2123350" y="52108"/>
                </a:lnTo>
                <a:lnTo>
                  <a:pt x="2114020" y="46803"/>
                </a:lnTo>
                <a:lnTo>
                  <a:pt x="2053849" y="21377"/>
                </a:lnTo>
                <a:lnTo>
                  <a:pt x="1989320" y="5488"/>
                </a:lnTo>
                <a:lnTo>
                  <a:pt x="1955690" y="1390"/>
                </a:lnTo>
                <a:lnTo>
                  <a:pt x="1921294" y="0"/>
                </a:lnTo>
                <a:close/>
              </a:path>
              <a:path w="2341245" h="1066800">
                <a:moveTo>
                  <a:pt x="2123350" y="52108"/>
                </a:moveTo>
                <a:lnTo>
                  <a:pt x="1921294" y="52108"/>
                </a:lnTo>
                <a:lnTo>
                  <a:pt x="1951380" y="53327"/>
                </a:lnTo>
                <a:lnTo>
                  <a:pt x="1980803" y="56921"/>
                </a:lnTo>
                <a:lnTo>
                  <a:pt x="2037277" y="70854"/>
                </a:lnTo>
                <a:lnTo>
                  <a:pt x="2089955" y="93146"/>
                </a:lnTo>
                <a:lnTo>
                  <a:pt x="2138078" y="123036"/>
                </a:lnTo>
                <a:lnTo>
                  <a:pt x="2180883" y="159764"/>
                </a:lnTo>
                <a:lnTo>
                  <a:pt x="2217611" y="202569"/>
                </a:lnTo>
                <a:lnTo>
                  <a:pt x="2247502" y="250692"/>
                </a:lnTo>
                <a:lnTo>
                  <a:pt x="2269793" y="303370"/>
                </a:lnTo>
                <a:lnTo>
                  <a:pt x="2283726" y="359844"/>
                </a:lnTo>
                <a:lnTo>
                  <a:pt x="2288540" y="419354"/>
                </a:lnTo>
                <a:lnTo>
                  <a:pt x="2287320" y="449423"/>
                </a:lnTo>
                <a:lnTo>
                  <a:pt x="2277852" y="507485"/>
                </a:lnTo>
                <a:lnTo>
                  <a:pt x="2259645" y="562145"/>
                </a:lnTo>
                <a:lnTo>
                  <a:pt x="2233459" y="612637"/>
                </a:lnTo>
                <a:lnTo>
                  <a:pt x="2200054" y="658201"/>
                </a:lnTo>
                <a:lnTo>
                  <a:pt x="2160193" y="698072"/>
                </a:lnTo>
                <a:lnTo>
                  <a:pt x="2114634" y="731488"/>
                </a:lnTo>
                <a:lnTo>
                  <a:pt x="2064138" y="757687"/>
                </a:lnTo>
                <a:lnTo>
                  <a:pt x="2009467" y="775905"/>
                </a:lnTo>
                <a:lnTo>
                  <a:pt x="1951380" y="785379"/>
                </a:lnTo>
                <a:lnTo>
                  <a:pt x="1921294" y="786599"/>
                </a:lnTo>
                <a:lnTo>
                  <a:pt x="626884" y="786599"/>
                </a:lnTo>
                <a:lnTo>
                  <a:pt x="525399" y="962342"/>
                </a:lnTo>
                <a:lnTo>
                  <a:pt x="585578" y="962342"/>
                </a:lnTo>
                <a:lnTo>
                  <a:pt x="656971" y="838708"/>
                </a:lnTo>
                <a:lnTo>
                  <a:pt x="1921294" y="838708"/>
                </a:lnTo>
                <a:lnTo>
                  <a:pt x="1989320" y="833216"/>
                </a:lnTo>
                <a:lnTo>
                  <a:pt x="2053849" y="817318"/>
                </a:lnTo>
                <a:lnTo>
                  <a:pt x="2114020" y="791880"/>
                </a:lnTo>
                <a:lnTo>
                  <a:pt x="2169066" y="757687"/>
                </a:lnTo>
                <a:lnTo>
                  <a:pt x="2217829" y="715841"/>
                </a:lnTo>
                <a:lnTo>
                  <a:pt x="2259742" y="666972"/>
                </a:lnTo>
                <a:lnTo>
                  <a:pt x="2293844" y="612024"/>
                </a:lnTo>
                <a:lnTo>
                  <a:pt x="2319271" y="551861"/>
                </a:lnTo>
                <a:lnTo>
                  <a:pt x="2335159" y="487349"/>
                </a:lnTo>
                <a:lnTo>
                  <a:pt x="2340648" y="419354"/>
                </a:lnTo>
                <a:lnTo>
                  <a:pt x="2339258" y="384957"/>
                </a:lnTo>
                <a:lnTo>
                  <a:pt x="2328461" y="318571"/>
                </a:lnTo>
                <a:lnTo>
                  <a:pt x="2307695" y="256114"/>
                </a:lnTo>
                <a:lnTo>
                  <a:pt x="2277823" y="198447"/>
                </a:lnTo>
                <a:lnTo>
                  <a:pt x="2239708" y="146434"/>
                </a:lnTo>
                <a:lnTo>
                  <a:pt x="2194213" y="100939"/>
                </a:lnTo>
                <a:lnTo>
                  <a:pt x="2142150" y="62795"/>
                </a:lnTo>
                <a:lnTo>
                  <a:pt x="2123350" y="52108"/>
                </a:lnTo>
                <a:close/>
              </a:path>
            </a:pathLst>
          </a:custGeom>
          <a:solidFill>
            <a:srgbClr val="44B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79293" y="3183160"/>
            <a:ext cx="3356610" cy="1252855"/>
          </a:xfrm>
          <a:custGeom>
            <a:avLst/>
            <a:gdLst/>
            <a:ahLst/>
            <a:cxnLst/>
            <a:rect l="l" t="t" r="r" b="b"/>
            <a:pathLst>
              <a:path w="3356609" h="1252854">
                <a:moveTo>
                  <a:pt x="1873478" y="0"/>
                </a:moveTo>
                <a:lnTo>
                  <a:pt x="1737601" y="235407"/>
                </a:lnTo>
                <a:lnTo>
                  <a:pt x="451269" y="235407"/>
                </a:lnTo>
                <a:lnTo>
                  <a:pt x="0" y="1017066"/>
                </a:lnTo>
                <a:lnTo>
                  <a:pt x="1412824" y="1017066"/>
                </a:lnTo>
                <a:lnTo>
                  <a:pt x="1548701" y="1252473"/>
                </a:lnTo>
                <a:lnTo>
                  <a:pt x="1608862" y="1148245"/>
                </a:lnTo>
                <a:lnTo>
                  <a:pt x="1548701" y="1148245"/>
                </a:lnTo>
                <a:lnTo>
                  <a:pt x="1442923" y="964945"/>
                </a:lnTo>
                <a:lnTo>
                  <a:pt x="90284" y="964945"/>
                </a:lnTo>
                <a:lnTo>
                  <a:pt x="481368" y="287527"/>
                </a:lnTo>
                <a:lnTo>
                  <a:pt x="1767700" y="287527"/>
                </a:lnTo>
                <a:lnTo>
                  <a:pt x="1873478" y="104228"/>
                </a:lnTo>
                <a:lnTo>
                  <a:pt x="1933639" y="104228"/>
                </a:lnTo>
                <a:lnTo>
                  <a:pt x="1873478" y="0"/>
                </a:lnTo>
                <a:close/>
              </a:path>
              <a:path w="3356609" h="1252854">
                <a:moveTo>
                  <a:pt x="1933639" y="104228"/>
                </a:moveTo>
                <a:lnTo>
                  <a:pt x="1873478" y="104228"/>
                </a:lnTo>
                <a:lnTo>
                  <a:pt x="1979269" y="287527"/>
                </a:lnTo>
                <a:lnTo>
                  <a:pt x="2965323" y="287527"/>
                </a:lnTo>
                <a:lnTo>
                  <a:pt x="2993067" y="288652"/>
                </a:lnTo>
                <a:lnTo>
                  <a:pt x="3046634" y="297385"/>
                </a:lnTo>
                <a:lnTo>
                  <a:pt x="3097054" y="314180"/>
                </a:lnTo>
                <a:lnTo>
                  <a:pt x="3143625" y="338333"/>
                </a:lnTo>
                <a:lnTo>
                  <a:pt x="3185645" y="369143"/>
                </a:lnTo>
                <a:lnTo>
                  <a:pt x="3222411" y="405909"/>
                </a:lnTo>
                <a:lnTo>
                  <a:pt x="3253223" y="447929"/>
                </a:lnTo>
                <a:lnTo>
                  <a:pt x="3277378" y="494500"/>
                </a:lnTo>
                <a:lnTo>
                  <a:pt x="3294173" y="544921"/>
                </a:lnTo>
                <a:lnTo>
                  <a:pt x="3302907" y="598491"/>
                </a:lnTo>
                <a:lnTo>
                  <a:pt x="3304032" y="626236"/>
                </a:lnTo>
                <a:lnTo>
                  <a:pt x="3302907" y="653982"/>
                </a:lnTo>
                <a:lnTo>
                  <a:pt x="3294173" y="707552"/>
                </a:lnTo>
                <a:lnTo>
                  <a:pt x="3277378" y="757973"/>
                </a:lnTo>
                <a:lnTo>
                  <a:pt x="3253223" y="804544"/>
                </a:lnTo>
                <a:lnTo>
                  <a:pt x="3222411" y="846564"/>
                </a:lnTo>
                <a:lnTo>
                  <a:pt x="3185645" y="883330"/>
                </a:lnTo>
                <a:lnTo>
                  <a:pt x="3143625" y="914140"/>
                </a:lnTo>
                <a:lnTo>
                  <a:pt x="3097054" y="938293"/>
                </a:lnTo>
                <a:lnTo>
                  <a:pt x="3046634" y="955088"/>
                </a:lnTo>
                <a:lnTo>
                  <a:pt x="2993067" y="963821"/>
                </a:lnTo>
                <a:lnTo>
                  <a:pt x="2965323" y="964945"/>
                </a:lnTo>
                <a:lnTo>
                  <a:pt x="1654492" y="964945"/>
                </a:lnTo>
                <a:lnTo>
                  <a:pt x="1548701" y="1148245"/>
                </a:lnTo>
                <a:lnTo>
                  <a:pt x="1608862" y="1148245"/>
                </a:lnTo>
                <a:lnTo>
                  <a:pt x="1684578" y="1017066"/>
                </a:lnTo>
                <a:lnTo>
                  <a:pt x="2965323" y="1017066"/>
                </a:lnTo>
                <a:lnTo>
                  <a:pt x="3028720" y="1011951"/>
                </a:lnTo>
                <a:lnTo>
                  <a:pt x="3088858" y="997143"/>
                </a:lnTo>
                <a:lnTo>
                  <a:pt x="3144934" y="973445"/>
                </a:lnTo>
                <a:lnTo>
                  <a:pt x="3196142" y="941662"/>
                </a:lnTo>
                <a:lnTo>
                  <a:pt x="3241679" y="902600"/>
                </a:lnTo>
                <a:lnTo>
                  <a:pt x="3280740" y="857061"/>
                </a:lnTo>
                <a:lnTo>
                  <a:pt x="3312521" y="805851"/>
                </a:lnTo>
                <a:lnTo>
                  <a:pt x="3336217" y="749774"/>
                </a:lnTo>
                <a:lnTo>
                  <a:pt x="3351025" y="689634"/>
                </a:lnTo>
                <a:lnTo>
                  <a:pt x="3356140" y="626236"/>
                </a:lnTo>
                <a:lnTo>
                  <a:pt x="3354844" y="594181"/>
                </a:lnTo>
                <a:lnTo>
                  <a:pt x="3344783" y="532311"/>
                </a:lnTo>
                <a:lnTo>
                  <a:pt x="3325430" y="474103"/>
                </a:lnTo>
                <a:lnTo>
                  <a:pt x="3297591" y="420358"/>
                </a:lnTo>
                <a:lnTo>
                  <a:pt x="3262069" y="371884"/>
                </a:lnTo>
                <a:lnTo>
                  <a:pt x="3219670" y="329482"/>
                </a:lnTo>
                <a:lnTo>
                  <a:pt x="3171197" y="293959"/>
                </a:lnTo>
                <a:lnTo>
                  <a:pt x="3117454" y="266118"/>
                </a:lnTo>
                <a:lnTo>
                  <a:pt x="3059247" y="246765"/>
                </a:lnTo>
                <a:lnTo>
                  <a:pt x="2997378" y="236702"/>
                </a:lnTo>
                <a:lnTo>
                  <a:pt x="2965323" y="235407"/>
                </a:lnTo>
                <a:lnTo>
                  <a:pt x="2009355" y="235407"/>
                </a:lnTo>
                <a:lnTo>
                  <a:pt x="1933639" y="104228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75382" y="4062516"/>
            <a:ext cx="3860165" cy="1259205"/>
          </a:xfrm>
          <a:custGeom>
            <a:avLst/>
            <a:gdLst/>
            <a:ahLst/>
            <a:cxnLst/>
            <a:rect l="l" t="t" r="r" b="b"/>
            <a:pathLst>
              <a:path w="3860165" h="1259204">
                <a:moveTo>
                  <a:pt x="2377389" y="0"/>
                </a:moveTo>
                <a:lnTo>
                  <a:pt x="2237740" y="241922"/>
                </a:lnTo>
                <a:lnTo>
                  <a:pt x="443725" y="241922"/>
                </a:lnTo>
                <a:lnTo>
                  <a:pt x="0" y="1010551"/>
                </a:lnTo>
                <a:lnTo>
                  <a:pt x="1909191" y="1010551"/>
                </a:lnTo>
                <a:lnTo>
                  <a:pt x="2052612" y="1258976"/>
                </a:lnTo>
                <a:lnTo>
                  <a:pt x="2112783" y="1154760"/>
                </a:lnTo>
                <a:lnTo>
                  <a:pt x="2052612" y="1154760"/>
                </a:lnTo>
                <a:lnTo>
                  <a:pt x="1939277" y="958443"/>
                </a:lnTo>
                <a:lnTo>
                  <a:pt x="90284" y="958443"/>
                </a:lnTo>
                <a:lnTo>
                  <a:pt x="473811" y="294030"/>
                </a:lnTo>
                <a:lnTo>
                  <a:pt x="2267826" y="294030"/>
                </a:lnTo>
                <a:lnTo>
                  <a:pt x="2377389" y="104228"/>
                </a:lnTo>
                <a:lnTo>
                  <a:pt x="2437560" y="104228"/>
                </a:lnTo>
                <a:lnTo>
                  <a:pt x="2377389" y="0"/>
                </a:lnTo>
                <a:close/>
              </a:path>
              <a:path w="3860165" h="1259204">
                <a:moveTo>
                  <a:pt x="2437560" y="104228"/>
                </a:moveTo>
                <a:lnTo>
                  <a:pt x="2377389" y="104228"/>
                </a:lnTo>
                <a:lnTo>
                  <a:pt x="2486952" y="294030"/>
                </a:lnTo>
                <a:lnTo>
                  <a:pt x="3475736" y="294030"/>
                </a:lnTo>
                <a:lnTo>
                  <a:pt x="3502941" y="295133"/>
                </a:lnTo>
                <a:lnTo>
                  <a:pt x="3555471" y="303702"/>
                </a:lnTo>
                <a:lnTo>
                  <a:pt x="3604919" y="320179"/>
                </a:lnTo>
                <a:lnTo>
                  <a:pt x="3650594" y="343874"/>
                </a:lnTo>
                <a:lnTo>
                  <a:pt x="3691809" y="374098"/>
                </a:lnTo>
                <a:lnTo>
                  <a:pt x="3727874" y="410163"/>
                </a:lnTo>
                <a:lnTo>
                  <a:pt x="3758098" y="451378"/>
                </a:lnTo>
                <a:lnTo>
                  <a:pt x="3781793" y="497053"/>
                </a:lnTo>
                <a:lnTo>
                  <a:pt x="3798270" y="546501"/>
                </a:lnTo>
                <a:lnTo>
                  <a:pt x="3806839" y="599031"/>
                </a:lnTo>
                <a:lnTo>
                  <a:pt x="3807942" y="626237"/>
                </a:lnTo>
                <a:lnTo>
                  <a:pt x="3806839" y="653442"/>
                </a:lnTo>
                <a:lnTo>
                  <a:pt x="3798270" y="705972"/>
                </a:lnTo>
                <a:lnTo>
                  <a:pt x="3781793" y="755420"/>
                </a:lnTo>
                <a:lnTo>
                  <a:pt x="3758098" y="801095"/>
                </a:lnTo>
                <a:lnTo>
                  <a:pt x="3727874" y="842310"/>
                </a:lnTo>
                <a:lnTo>
                  <a:pt x="3691809" y="878375"/>
                </a:lnTo>
                <a:lnTo>
                  <a:pt x="3650594" y="908599"/>
                </a:lnTo>
                <a:lnTo>
                  <a:pt x="3604919" y="932294"/>
                </a:lnTo>
                <a:lnTo>
                  <a:pt x="3555471" y="948771"/>
                </a:lnTo>
                <a:lnTo>
                  <a:pt x="3502941" y="957340"/>
                </a:lnTo>
                <a:lnTo>
                  <a:pt x="3475736" y="958443"/>
                </a:lnTo>
                <a:lnTo>
                  <a:pt x="2165959" y="958443"/>
                </a:lnTo>
                <a:lnTo>
                  <a:pt x="2052612" y="1154760"/>
                </a:lnTo>
                <a:lnTo>
                  <a:pt x="2112783" y="1154760"/>
                </a:lnTo>
                <a:lnTo>
                  <a:pt x="2196045" y="1010551"/>
                </a:lnTo>
                <a:lnTo>
                  <a:pt x="3475736" y="1010551"/>
                </a:lnTo>
                <a:lnTo>
                  <a:pt x="3538065" y="1005520"/>
                </a:lnTo>
                <a:lnTo>
                  <a:pt x="3597196" y="990955"/>
                </a:lnTo>
                <a:lnTo>
                  <a:pt x="3652335" y="967648"/>
                </a:lnTo>
                <a:lnTo>
                  <a:pt x="3702692" y="936391"/>
                </a:lnTo>
                <a:lnTo>
                  <a:pt x="3747474" y="897975"/>
                </a:lnTo>
                <a:lnTo>
                  <a:pt x="3785890" y="853193"/>
                </a:lnTo>
                <a:lnTo>
                  <a:pt x="3817147" y="802836"/>
                </a:lnTo>
                <a:lnTo>
                  <a:pt x="3840454" y="747697"/>
                </a:lnTo>
                <a:lnTo>
                  <a:pt x="3855019" y="688566"/>
                </a:lnTo>
                <a:lnTo>
                  <a:pt x="3860050" y="626237"/>
                </a:lnTo>
                <a:lnTo>
                  <a:pt x="3858776" y="594721"/>
                </a:lnTo>
                <a:lnTo>
                  <a:pt x="3848879" y="533892"/>
                </a:lnTo>
                <a:lnTo>
                  <a:pt x="3829844" y="476658"/>
                </a:lnTo>
                <a:lnTo>
                  <a:pt x="3802463" y="423811"/>
                </a:lnTo>
                <a:lnTo>
                  <a:pt x="3767527" y="376143"/>
                </a:lnTo>
                <a:lnTo>
                  <a:pt x="3725829" y="334445"/>
                </a:lnTo>
                <a:lnTo>
                  <a:pt x="3678161" y="299509"/>
                </a:lnTo>
                <a:lnTo>
                  <a:pt x="3625314" y="272128"/>
                </a:lnTo>
                <a:lnTo>
                  <a:pt x="3568080" y="253093"/>
                </a:lnTo>
                <a:lnTo>
                  <a:pt x="3507251" y="243196"/>
                </a:lnTo>
                <a:lnTo>
                  <a:pt x="3475736" y="241922"/>
                </a:lnTo>
                <a:lnTo>
                  <a:pt x="2517051" y="241922"/>
                </a:lnTo>
                <a:lnTo>
                  <a:pt x="2437560" y="104228"/>
                </a:lnTo>
                <a:close/>
              </a:path>
            </a:pathLst>
          </a:custGeom>
          <a:solidFill>
            <a:srgbClr val="A0CC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48952" y="4948398"/>
            <a:ext cx="4386580" cy="1036955"/>
          </a:xfrm>
          <a:custGeom>
            <a:avLst/>
            <a:gdLst/>
            <a:ahLst/>
            <a:cxnLst/>
            <a:rect l="l" t="t" r="r" b="b"/>
            <a:pathLst>
              <a:path w="4386580" h="1036954">
                <a:moveTo>
                  <a:pt x="2903829" y="0"/>
                </a:moveTo>
                <a:lnTo>
                  <a:pt x="2771597" y="228892"/>
                </a:lnTo>
                <a:lnTo>
                  <a:pt x="466255" y="228892"/>
                </a:lnTo>
                <a:lnTo>
                  <a:pt x="0" y="1036586"/>
                </a:lnTo>
                <a:lnTo>
                  <a:pt x="3982631" y="1036586"/>
                </a:lnTo>
                <a:lnTo>
                  <a:pt x="4015750" y="1035247"/>
                </a:lnTo>
                <a:lnTo>
                  <a:pt x="4079675" y="1024849"/>
                </a:lnTo>
                <a:lnTo>
                  <a:pt x="4139820" y="1004848"/>
                </a:lnTo>
                <a:lnTo>
                  <a:pt x="4180578" y="984478"/>
                </a:lnTo>
                <a:lnTo>
                  <a:pt x="90271" y="984478"/>
                </a:lnTo>
                <a:lnTo>
                  <a:pt x="496341" y="281000"/>
                </a:lnTo>
                <a:lnTo>
                  <a:pt x="2801683" y="281000"/>
                </a:lnTo>
                <a:lnTo>
                  <a:pt x="2903829" y="104216"/>
                </a:lnTo>
                <a:lnTo>
                  <a:pt x="2964030" y="104216"/>
                </a:lnTo>
                <a:lnTo>
                  <a:pt x="2903829" y="0"/>
                </a:lnTo>
                <a:close/>
              </a:path>
              <a:path w="4386580" h="1036954">
                <a:moveTo>
                  <a:pt x="2964030" y="104216"/>
                </a:moveTo>
                <a:lnTo>
                  <a:pt x="2903829" y="104216"/>
                </a:lnTo>
                <a:lnTo>
                  <a:pt x="3005963" y="281000"/>
                </a:lnTo>
                <a:lnTo>
                  <a:pt x="3984459" y="281000"/>
                </a:lnTo>
                <a:lnTo>
                  <a:pt x="4013263" y="282168"/>
                </a:lnTo>
                <a:lnTo>
                  <a:pt x="4068840" y="291238"/>
                </a:lnTo>
                <a:lnTo>
                  <a:pt x="4121111" y="308681"/>
                </a:lnTo>
                <a:lnTo>
                  <a:pt x="4169359" y="333765"/>
                </a:lnTo>
                <a:lnTo>
                  <a:pt x="4212864" y="365763"/>
                </a:lnTo>
                <a:lnTo>
                  <a:pt x="4250909" y="403945"/>
                </a:lnTo>
                <a:lnTo>
                  <a:pt x="4282776" y="447582"/>
                </a:lnTo>
                <a:lnTo>
                  <a:pt x="4307746" y="495944"/>
                </a:lnTo>
                <a:lnTo>
                  <a:pt x="4325101" y="548303"/>
                </a:lnTo>
                <a:lnTo>
                  <a:pt x="4334123" y="603929"/>
                </a:lnTo>
                <a:lnTo>
                  <a:pt x="4335284" y="632739"/>
                </a:lnTo>
                <a:lnTo>
                  <a:pt x="4334110" y="661549"/>
                </a:lnTo>
                <a:lnTo>
                  <a:pt x="4324990" y="717175"/>
                </a:lnTo>
                <a:lnTo>
                  <a:pt x="4307460" y="769533"/>
                </a:lnTo>
                <a:lnTo>
                  <a:pt x="4282261" y="817896"/>
                </a:lnTo>
                <a:lnTo>
                  <a:pt x="4250132" y="861532"/>
                </a:lnTo>
                <a:lnTo>
                  <a:pt x="4211813" y="899715"/>
                </a:lnTo>
                <a:lnTo>
                  <a:pt x="4168045" y="931713"/>
                </a:lnTo>
                <a:lnTo>
                  <a:pt x="4119568" y="956797"/>
                </a:lnTo>
                <a:lnTo>
                  <a:pt x="4067122" y="974240"/>
                </a:lnTo>
                <a:lnTo>
                  <a:pt x="4011447" y="983310"/>
                </a:lnTo>
                <a:lnTo>
                  <a:pt x="3982631" y="984478"/>
                </a:lnTo>
                <a:lnTo>
                  <a:pt x="4180578" y="984478"/>
                </a:lnTo>
                <a:lnTo>
                  <a:pt x="4221132" y="958663"/>
                </a:lnTo>
                <a:lnTo>
                  <a:pt x="4268189" y="918297"/>
                </a:lnTo>
                <a:lnTo>
                  <a:pt x="4308555" y="871240"/>
                </a:lnTo>
                <a:lnTo>
                  <a:pt x="4341399" y="818324"/>
                </a:lnTo>
                <a:lnTo>
                  <a:pt x="4365888" y="760381"/>
                </a:lnTo>
                <a:lnTo>
                  <a:pt x="4381192" y="698242"/>
                </a:lnTo>
                <a:lnTo>
                  <a:pt x="4386478" y="632739"/>
                </a:lnTo>
                <a:lnTo>
                  <a:pt x="4385133" y="599530"/>
                </a:lnTo>
                <a:lnTo>
                  <a:pt x="4374688" y="535480"/>
                </a:lnTo>
                <a:lnTo>
                  <a:pt x="4354613" y="475271"/>
                </a:lnTo>
                <a:lnTo>
                  <a:pt x="4325754" y="419723"/>
                </a:lnTo>
                <a:lnTo>
                  <a:pt x="4288959" y="369655"/>
                </a:lnTo>
                <a:lnTo>
                  <a:pt x="4245076" y="325889"/>
                </a:lnTo>
                <a:lnTo>
                  <a:pt x="4194954" y="289243"/>
                </a:lnTo>
                <a:lnTo>
                  <a:pt x="4139440" y="260537"/>
                </a:lnTo>
                <a:lnTo>
                  <a:pt x="4079382" y="240591"/>
                </a:lnTo>
                <a:lnTo>
                  <a:pt x="4015628" y="230226"/>
                </a:lnTo>
                <a:lnTo>
                  <a:pt x="3982631" y="228892"/>
                </a:lnTo>
                <a:lnTo>
                  <a:pt x="3036049" y="228892"/>
                </a:lnTo>
                <a:lnTo>
                  <a:pt x="2964030" y="104216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7600" y="5307611"/>
            <a:ext cx="547370" cy="547370"/>
          </a:xfrm>
          <a:custGeom>
            <a:avLst/>
            <a:gdLst/>
            <a:ahLst/>
            <a:cxnLst/>
            <a:rect l="l" t="t" r="r" b="b"/>
            <a:pathLst>
              <a:path w="547370" h="547370">
                <a:moveTo>
                  <a:pt x="273519" y="547052"/>
                </a:moveTo>
                <a:lnTo>
                  <a:pt x="229152" y="543472"/>
                </a:lnTo>
                <a:lnTo>
                  <a:pt x="187064" y="533108"/>
                </a:lnTo>
                <a:lnTo>
                  <a:pt x="147819" y="516523"/>
                </a:lnTo>
                <a:lnTo>
                  <a:pt x="111980" y="494280"/>
                </a:lnTo>
                <a:lnTo>
                  <a:pt x="80110" y="466942"/>
                </a:lnTo>
                <a:lnTo>
                  <a:pt x="52771" y="435072"/>
                </a:lnTo>
                <a:lnTo>
                  <a:pt x="30528" y="399233"/>
                </a:lnTo>
                <a:lnTo>
                  <a:pt x="13943" y="359988"/>
                </a:lnTo>
                <a:lnTo>
                  <a:pt x="3579" y="317900"/>
                </a:lnTo>
                <a:lnTo>
                  <a:pt x="0" y="273532"/>
                </a:lnTo>
                <a:lnTo>
                  <a:pt x="906" y="251098"/>
                </a:lnTo>
                <a:lnTo>
                  <a:pt x="7948" y="207799"/>
                </a:lnTo>
                <a:lnTo>
                  <a:pt x="21493" y="167061"/>
                </a:lnTo>
                <a:lnTo>
                  <a:pt x="40978" y="129447"/>
                </a:lnTo>
                <a:lnTo>
                  <a:pt x="65839" y="95521"/>
                </a:lnTo>
                <a:lnTo>
                  <a:pt x="95513" y="65844"/>
                </a:lnTo>
                <a:lnTo>
                  <a:pt x="129438" y="40981"/>
                </a:lnTo>
                <a:lnTo>
                  <a:pt x="167051" y="21495"/>
                </a:lnTo>
                <a:lnTo>
                  <a:pt x="207788" y="7949"/>
                </a:lnTo>
                <a:lnTo>
                  <a:pt x="251086" y="906"/>
                </a:lnTo>
                <a:lnTo>
                  <a:pt x="273519" y="0"/>
                </a:lnTo>
                <a:lnTo>
                  <a:pt x="295953" y="906"/>
                </a:lnTo>
                <a:lnTo>
                  <a:pt x="339251" y="7949"/>
                </a:lnTo>
                <a:lnTo>
                  <a:pt x="379988" y="21495"/>
                </a:lnTo>
                <a:lnTo>
                  <a:pt x="417601" y="40981"/>
                </a:lnTo>
                <a:lnTo>
                  <a:pt x="451526" y="65844"/>
                </a:lnTo>
                <a:lnTo>
                  <a:pt x="481200" y="95521"/>
                </a:lnTo>
                <a:lnTo>
                  <a:pt x="506061" y="129447"/>
                </a:lnTo>
                <a:lnTo>
                  <a:pt x="525546" y="167061"/>
                </a:lnTo>
                <a:lnTo>
                  <a:pt x="539090" y="207799"/>
                </a:lnTo>
                <a:lnTo>
                  <a:pt x="546133" y="251098"/>
                </a:lnTo>
                <a:lnTo>
                  <a:pt x="547039" y="273532"/>
                </a:lnTo>
                <a:lnTo>
                  <a:pt x="546133" y="295966"/>
                </a:lnTo>
                <a:lnTo>
                  <a:pt x="539090" y="339264"/>
                </a:lnTo>
                <a:lnTo>
                  <a:pt x="525546" y="380001"/>
                </a:lnTo>
                <a:lnTo>
                  <a:pt x="506061" y="417613"/>
                </a:lnTo>
                <a:lnTo>
                  <a:pt x="481200" y="451538"/>
                </a:lnTo>
                <a:lnTo>
                  <a:pt x="451526" y="481213"/>
                </a:lnTo>
                <a:lnTo>
                  <a:pt x="417601" y="506074"/>
                </a:lnTo>
                <a:lnTo>
                  <a:pt x="379988" y="525558"/>
                </a:lnTo>
                <a:lnTo>
                  <a:pt x="339251" y="539103"/>
                </a:lnTo>
                <a:lnTo>
                  <a:pt x="295953" y="546145"/>
                </a:lnTo>
                <a:lnTo>
                  <a:pt x="273519" y="547052"/>
                </a:lnTo>
                <a:close/>
              </a:path>
            </a:pathLst>
          </a:custGeom>
          <a:ln w="26060">
            <a:solidFill>
              <a:srgbClr val="B5D2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81037" y="2387058"/>
            <a:ext cx="2702560" cy="1065530"/>
          </a:xfrm>
          <a:custGeom>
            <a:avLst/>
            <a:gdLst/>
            <a:ahLst/>
            <a:cxnLst/>
            <a:rect l="l" t="t" r="r" b="b"/>
            <a:pathLst>
              <a:path w="2702559" h="1065529">
                <a:moveTo>
                  <a:pt x="1056525" y="875182"/>
                </a:moveTo>
                <a:lnTo>
                  <a:pt x="837399" y="875182"/>
                </a:lnTo>
                <a:lnTo>
                  <a:pt x="946962" y="1064996"/>
                </a:lnTo>
                <a:lnTo>
                  <a:pt x="1056525" y="875182"/>
                </a:lnTo>
                <a:close/>
              </a:path>
              <a:path w="2702559" h="1065529">
                <a:moveTo>
                  <a:pt x="2370086" y="210781"/>
                </a:moveTo>
                <a:lnTo>
                  <a:pt x="383527" y="210781"/>
                </a:lnTo>
                <a:lnTo>
                  <a:pt x="0" y="875182"/>
                </a:lnTo>
                <a:lnTo>
                  <a:pt x="2370086" y="875182"/>
                </a:lnTo>
                <a:lnTo>
                  <a:pt x="2397292" y="874079"/>
                </a:lnTo>
                <a:lnTo>
                  <a:pt x="2449822" y="865510"/>
                </a:lnTo>
                <a:lnTo>
                  <a:pt x="2499269" y="849033"/>
                </a:lnTo>
                <a:lnTo>
                  <a:pt x="2544945" y="825338"/>
                </a:lnTo>
                <a:lnTo>
                  <a:pt x="2586160" y="795115"/>
                </a:lnTo>
                <a:lnTo>
                  <a:pt x="2622224" y="759051"/>
                </a:lnTo>
                <a:lnTo>
                  <a:pt x="2652449" y="717838"/>
                </a:lnTo>
                <a:lnTo>
                  <a:pt x="2676144" y="672164"/>
                </a:lnTo>
                <a:lnTo>
                  <a:pt x="2692621" y="622718"/>
                </a:lnTo>
                <a:lnTo>
                  <a:pt x="2701189" y="570192"/>
                </a:lnTo>
                <a:lnTo>
                  <a:pt x="2702293" y="542988"/>
                </a:lnTo>
                <a:lnTo>
                  <a:pt x="2701189" y="515783"/>
                </a:lnTo>
                <a:lnTo>
                  <a:pt x="2692621" y="463253"/>
                </a:lnTo>
                <a:lnTo>
                  <a:pt x="2676144" y="413805"/>
                </a:lnTo>
                <a:lnTo>
                  <a:pt x="2652449" y="368129"/>
                </a:lnTo>
                <a:lnTo>
                  <a:pt x="2622224" y="326914"/>
                </a:lnTo>
                <a:lnTo>
                  <a:pt x="2586160" y="290850"/>
                </a:lnTo>
                <a:lnTo>
                  <a:pt x="2544945" y="260625"/>
                </a:lnTo>
                <a:lnTo>
                  <a:pt x="2499269" y="236930"/>
                </a:lnTo>
                <a:lnTo>
                  <a:pt x="2449822" y="220453"/>
                </a:lnTo>
                <a:lnTo>
                  <a:pt x="2397292" y="211885"/>
                </a:lnTo>
                <a:lnTo>
                  <a:pt x="2370086" y="210781"/>
                </a:lnTo>
                <a:close/>
              </a:path>
              <a:path w="2702559" h="1065529">
                <a:moveTo>
                  <a:pt x="1271739" y="0"/>
                </a:moveTo>
                <a:lnTo>
                  <a:pt x="1150061" y="210781"/>
                </a:lnTo>
                <a:lnTo>
                  <a:pt x="1393418" y="210781"/>
                </a:lnTo>
                <a:lnTo>
                  <a:pt x="12717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92747" y="1641491"/>
            <a:ext cx="2199005" cy="910590"/>
          </a:xfrm>
          <a:custGeom>
            <a:avLst/>
            <a:gdLst/>
            <a:ahLst/>
            <a:cxnLst/>
            <a:rect l="l" t="t" r="r" b="b"/>
            <a:pathLst>
              <a:path w="2199004" h="910589">
                <a:moveTo>
                  <a:pt x="536740" y="734491"/>
                </a:moveTo>
                <a:lnTo>
                  <a:pt x="333768" y="734491"/>
                </a:lnTo>
                <a:lnTo>
                  <a:pt x="435254" y="910234"/>
                </a:lnTo>
                <a:lnTo>
                  <a:pt x="536740" y="734491"/>
                </a:lnTo>
                <a:close/>
              </a:path>
              <a:path w="2199004" h="910589">
                <a:moveTo>
                  <a:pt x="1831149" y="0"/>
                </a:moveTo>
                <a:lnTo>
                  <a:pt x="424179" y="0"/>
                </a:lnTo>
                <a:lnTo>
                  <a:pt x="0" y="734491"/>
                </a:lnTo>
                <a:lnTo>
                  <a:pt x="1831149" y="734491"/>
                </a:lnTo>
                <a:lnTo>
                  <a:pt x="1861235" y="733271"/>
                </a:lnTo>
                <a:lnTo>
                  <a:pt x="1919322" y="723797"/>
                </a:lnTo>
                <a:lnTo>
                  <a:pt x="1973994" y="705579"/>
                </a:lnTo>
                <a:lnTo>
                  <a:pt x="2024489" y="679380"/>
                </a:lnTo>
                <a:lnTo>
                  <a:pt x="2070048" y="645964"/>
                </a:lnTo>
                <a:lnTo>
                  <a:pt x="2109910" y="606093"/>
                </a:lnTo>
                <a:lnTo>
                  <a:pt x="2143314" y="560529"/>
                </a:lnTo>
                <a:lnTo>
                  <a:pt x="2169500" y="510036"/>
                </a:lnTo>
                <a:lnTo>
                  <a:pt x="2187708" y="455377"/>
                </a:lnTo>
                <a:lnTo>
                  <a:pt x="2197176" y="397315"/>
                </a:lnTo>
                <a:lnTo>
                  <a:pt x="2198395" y="367245"/>
                </a:lnTo>
                <a:lnTo>
                  <a:pt x="2197176" y="337159"/>
                </a:lnTo>
                <a:lnTo>
                  <a:pt x="2187708" y="279072"/>
                </a:lnTo>
                <a:lnTo>
                  <a:pt x="2169500" y="224401"/>
                </a:lnTo>
                <a:lnTo>
                  <a:pt x="2143314" y="173905"/>
                </a:lnTo>
                <a:lnTo>
                  <a:pt x="2109910" y="128346"/>
                </a:lnTo>
                <a:lnTo>
                  <a:pt x="2070048" y="88485"/>
                </a:lnTo>
                <a:lnTo>
                  <a:pt x="2024489" y="55080"/>
                </a:lnTo>
                <a:lnTo>
                  <a:pt x="1973994" y="28894"/>
                </a:lnTo>
                <a:lnTo>
                  <a:pt x="1919322" y="10687"/>
                </a:lnTo>
                <a:lnTo>
                  <a:pt x="1861235" y="1219"/>
                </a:lnTo>
                <a:lnTo>
                  <a:pt x="18311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169573" y="3287384"/>
            <a:ext cx="3213735" cy="1044575"/>
          </a:xfrm>
          <a:custGeom>
            <a:avLst/>
            <a:gdLst/>
            <a:ahLst/>
            <a:cxnLst/>
            <a:rect l="l" t="t" r="r" b="b"/>
            <a:pathLst>
              <a:path w="3213734" h="1044575">
                <a:moveTo>
                  <a:pt x="1564208" y="860729"/>
                </a:moveTo>
                <a:lnTo>
                  <a:pt x="1352651" y="860729"/>
                </a:lnTo>
                <a:lnTo>
                  <a:pt x="1458429" y="1044028"/>
                </a:lnTo>
                <a:lnTo>
                  <a:pt x="1564208" y="860729"/>
                </a:lnTo>
                <a:close/>
              </a:path>
              <a:path w="3213734" h="1044575">
                <a:moveTo>
                  <a:pt x="2875038" y="183299"/>
                </a:moveTo>
                <a:lnTo>
                  <a:pt x="391083" y="183299"/>
                </a:lnTo>
                <a:lnTo>
                  <a:pt x="0" y="860729"/>
                </a:lnTo>
                <a:lnTo>
                  <a:pt x="2875038" y="860729"/>
                </a:lnTo>
                <a:lnTo>
                  <a:pt x="2902784" y="859605"/>
                </a:lnTo>
                <a:lnTo>
                  <a:pt x="2956354" y="850871"/>
                </a:lnTo>
                <a:lnTo>
                  <a:pt x="3006775" y="834075"/>
                </a:lnTo>
                <a:lnTo>
                  <a:pt x="3053346" y="809920"/>
                </a:lnTo>
                <a:lnTo>
                  <a:pt x="3095366" y="779108"/>
                </a:lnTo>
                <a:lnTo>
                  <a:pt x="3132131" y="742340"/>
                </a:lnTo>
                <a:lnTo>
                  <a:pt x="3162942" y="700319"/>
                </a:lnTo>
                <a:lnTo>
                  <a:pt x="3187095" y="653746"/>
                </a:lnTo>
                <a:lnTo>
                  <a:pt x="3203889" y="603324"/>
                </a:lnTo>
                <a:lnTo>
                  <a:pt x="3212623" y="549754"/>
                </a:lnTo>
                <a:lnTo>
                  <a:pt x="3213747" y="522008"/>
                </a:lnTo>
                <a:lnTo>
                  <a:pt x="3212623" y="494263"/>
                </a:lnTo>
                <a:lnTo>
                  <a:pt x="3203889" y="440696"/>
                </a:lnTo>
                <a:lnTo>
                  <a:pt x="3187095" y="390276"/>
                </a:lnTo>
                <a:lnTo>
                  <a:pt x="3162942" y="343705"/>
                </a:lnTo>
                <a:lnTo>
                  <a:pt x="3132131" y="301685"/>
                </a:lnTo>
                <a:lnTo>
                  <a:pt x="3095366" y="264919"/>
                </a:lnTo>
                <a:lnTo>
                  <a:pt x="3053346" y="234107"/>
                </a:lnTo>
                <a:lnTo>
                  <a:pt x="3006775" y="209953"/>
                </a:lnTo>
                <a:lnTo>
                  <a:pt x="2956354" y="193157"/>
                </a:lnTo>
                <a:lnTo>
                  <a:pt x="2902784" y="184423"/>
                </a:lnTo>
                <a:lnTo>
                  <a:pt x="2875038" y="183299"/>
                </a:lnTo>
                <a:close/>
              </a:path>
              <a:path w="3213734" h="1044575">
                <a:moveTo>
                  <a:pt x="1783206" y="0"/>
                </a:moveTo>
                <a:lnTo>
                  <a:pt x="1677415" y="183299"/>
                </a:lnTo>
                <a:lnTo>
                  <a:pt x="1888985" y="183299"/>
                </a:lnTo>
                <a:lnTo>
                  <a:pt x="17832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65672" y="4166738"/>
            <a:ext cx="3717925" cy="1050925"/>
          </a:xfrm>
          <a:custGeom>
            <a:avLst/>
            <a:gdLst/>
            <a:ahLst/>
            <a:cxnLst/>
            <a:rect l="l" t="t" r="r" b="b"/>
            <a:pathLst>
              <a:path w="3717925" h="1050925">
                <a:moveTo>
                  <a:pt x="2075662" y="854214"/>
                </a:moveTo>
                <a:lnTo>
                  <a:pt x="1848993" y="854214"/>
                </a:lnTo>
                <a:lnTo>
                  <a:pt x="1962327" y="1050544"/>
                </a:lnTo>
                <a:lnTo>
                  <a:pt x="2075662" y="854214"/>
                </a:lnTo>
                <a:close/>
              </a:path>
              <a:path w="3717925" h="1050925">
                <a:moveTo>
                  <a:pt x="3385451" y="189814"/>
                </a:moveTo>
                <a:lnTo>
                  <a:pt x="383527" y="189814"/>
                </a:lnTo>
                <a:lnTo>
                  <a:pt x="0" y="854214"/>
                </a:lnTo>
                <a:lnTo>
                  <a:pt x="3385451" y="854214"/>
                </a:lnTo>
                <a:lnTo>
                  <a:pt x="3412657" y="853111"/>
                </a:lnTo>
                <a:lnTo>
                  <a:pt x="3465187" y="844542"/>
                </a:lnTo>
                <a:lnTo>
                  <a:pt x="3514634" y="828066"/>
                </a:lnTo>
                <a:lnTo>
                  <a:pt x="3560310" y="804371"/>
                </a:lnTo>
                <a:lnTo>
                  <a:pt x="3601525" y="774147"/>
                </a:lnTo>
                <a:lnTo>
                  <a:pt x="3637589" y="738083"/>
                </a:lnTo>
                <a:lnTo>
                  <a:pt x="3667814" y="696870"/>
                </a:lnTo>
                <a:lnTo>
                  <a:pt x="3691509" y="651196"/>
                </a:lnTo>
                <a:lnTo>
                  <a:pt x="3707986" y="601751"/>
                </a:lnTo>
                <a:lnTo>
                  <a:pt x="3716554" y="549224"/>
                </a:lnTo>
                <a:lnTo>
                  <a:pt x="3717658" y="522020"/>
                </a:lnTo>
                <a:lnTo>
                  <a:pt x="3716554" y="494815"/>
                </a:lnTo>
                <a:lnTo>
                  <a:pt x="3707986" y="442285"/>
                </a:lnTo>
                <a:lnTo>
                  <a:pt x="3691509" y="392837"/>
                </a:lnTo>
                <a:lnTo>
                  <a:pt x="3667814" y="347161"/>
                </a:lnTo>
                <a:lnTo>
                  <a:pt x="3637589" y="305947"/>
                </a:lnTo>
                <a:lnTo>
                  <a:pt x="3601525" y="269882"/>
                </a:lnTo>
                <a:lnTo>
                  <a:pt x="3560310" y="239658"/>
                </a:lnTo>
                <a:lnTo>
                  <a:pt x="3514634" y="215962"/>
                </a:lnTo>
                <a:lnTo>
                  <a:pt x="3465187" y="199486"/>
                </a:lnTo>
                <a:lnTo>
                  <a:pt x="3412657" y="190917"/>
                </a:lnTo>
                <a:lnTo>
                  <a:pt x="3385451" y="189814"/>
                </a:lnTo>
                <a:close/>
              </a:path>
              <a:path w="3717925" h="1050925">
                <a:moveTo>
                  <a:pt x="2287104" y="0"/>
                </a:moveTo>
                <a:lnTo>
                  <a:pt x="2177542" y="189814"/>
                </a:lnTo>
                <a:lnTo>
                  <a:pt x="2396667" y="189814"/>
                </a:lnTo>
                <a:lnTo>
                  <a:pt x="22871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39232" y="5052610"/>
            <a:ext cx="4245610" cy="880744"/>
          </a:xfrm>
          <a:custGeom>
            <a:avLst/>
            <a:gdLst/>
            <a:ahLst/>
            <a:cxnLst/>
            <a:rect l="l" t="t" r="r" b="b"/>
            <a:pathLst>
              <a:path w="4245609" h="880745">
                <a:moveTo>
                  <a:pt x="3894175" y="176784"/>
                </a:moveTo>
                <a:lnTo>
                  <a:pt x="406057" y="176784"/>
                </a:lnTo>
                <a:lnTo>
                  <a:pt x="0" y="880275"/>
                </a:lnTo>
                <a:lnTo>
                  <a:pt x="3892346" y="880275"/>
                </a:lnTo>
                <a:lnTo>
                  <a:pt x="3921163" y="879107"/>
                </a:lnTo>
                <a:lnTo>
                  <a:pt x="3976838" y="870035"/>
                </a:lnTo>
                <a:lnTo>
                  <a:pt x="4029284" y="852592"/>
                </a:lnTo>
                <a:lnTo>
                  <a:pt x="4077761" y="827505"/>
                </a:lnTo>
                <a:lnTo>
                  <a:pt x="4121529" y="795506"/>
                </a:lnTo>
                <a:lnTo>
                  <a:pt x="4159847" y="757322"/>
                </a:lnTo>
                <a:lnTo>
                  <a:pt x="4191977" y="713683"/>
                </a:lnTo>
                <a:lnTo>
                  <a:pt x="4217176" y="665319"/>
                </a:lnTo>
                <a:lnTo>
                  <a:pt x="4234706" y="612959"/>
                </a:lnTo>
                <a:lnTo>
                  <a:pt x="4243825" y="557333"/>
                </a:lnTo>
                <a:lnTo>
                  <a:pt x="4245000" y="528523"/>
                </a:lnTo>
                <a:lnTo>
                  <a:pt x="4243839" y="499713"/>
                </a:lnTo>
                <a:lnTo>
                  <a:pt x="4234817" y="444087"/>
                </a:lnTo>
                <a:lnTo>
                  <a:pt x="4217462" y="391728"/>
                </a:lnTo>
                <a:lnTo>
                  <a:pt x="4192492" y="343366"/>
                </a:lnTo>
                <a:lnTo>
                  <a:pt x="4160625" y="299729"/>
                </a:lnTo>
                <a:lnTo>
                  <a:pt x="4122580" y="261547"/>
                </a:lnTo>
                <a:lnTo>
                  <a:pt x="4079074" y="229549"/>
                </a:lnTo>
                <a:lnTo>
                  <a:pt x="4030827" y="204464"/>
                </a:lnTo>
                <a:lnTo>
                  <a:pt x="3978555" y="187022"/>
                </a:lnTo>
                <a:lnTo>
                  <a:pt x="3922979" y="177952"/>
                </a:lnTo>
                <a:lnTo>
                  <a:pt x="3894175" y="176784"/>
                </a:lnTo>
                <a:close/>
              </a:path>
              <a:path w="4245609" h="880745">
                <a:moveTo>
                  <a:pt x="2813545" y="0"/>
                </a:moveTo>
                <a:lnTo>
                  <a:pt x="2711411" y="176784"/>
                </a:lnTo>
                <a:lnTo>
                  <a:pt x="2915678" y="176784"/>
                </a:lnTo>
                <a:lnTo>
                  <a:pt x="28135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91612" y="2710959"/>
            <a:ext cx="119380" cy="127000"/>
          </a:xfrm>
          <a:custGeom>
            <a:avLst/>
            <a:gdLst/>
            <a:ahLst/>
            <a:cxnLst/>
            <a:rect l="l" t="t" r="r" b="b"/>
            <a:pathLst>
              <a:path w="119379" h="127000">
                <a:moveTo>
                  <a:pt x="25387" y="0"/>
                </a:moveTo>
                <a:lnTo>
                  <a:pt x="0" y="0"/>
                </a:lnTo>
                <a:lnTo>
                  <a:pt x="0" y="126936"/>
                </a:lnTo>
                <a:lnTo>
                  <a:pt x="28092" y="126936"/>
                </a:lnTo>
                <a:lnTo>
                  <a:pt x="28092" y="66941"/>
                </a:lnTo>
                <a:lnTo>
                  <a:pt x="28638" y="66395"/>
                </a:lnTo>
                <a:lnTo>
                  <a:pt x="55310" y="66395"/>
                </a:lnTo>
                <a:lnTo>
                  <a:pt x="42557" y="36842"/>
                </a:lnTo>
                <a:lnTo>
                  <a:pt x="25387" y="0"/>
                </a:lnTo>
                <a:close/>
              </a:path>
              <a:path w="119379" h="127000">
                <a:moveTo>
                  <a:pt x="118922" y="66395"/>
                </a:moveTo>
                <a:lnTo>
                  <a:pt x="90284" y="66395"/>
                </a:lnTo>
                <a:lnTo>
                  <a:pt x="90830" y="66573"/>
                </a:lnTo>
                <a:lnTo>
                  <a:pt x="90830" y="126936"/>
                </a:lnTo>
                <a:lnTo>
                  <a:pt x="118922" y="126936"/>
                </a:lnTo>
                <a:lnTo>
                  <a:pt x="118922" y="66395"/>
                </a:lnTo>
                <a:close/>
              </a:path>
              <a:path w="119379" h="127000">
                <a:moveTo>
                  <a:pt x="55310" y="66395"/>
                </a:moveTo>
                <a:lnTo>
                  <a:pt x="28638" y="66395"/>
                </a:lnTo>
                <a:lnTo>
                  <a:pt x="39763" y="91186"/>
                </a:lnTo>
                <a:lnTo>
                  <a:pt x="48704" y="109969"/>
                </a:lnTo>
                <a:lnTo>
                  <a:pt x="70218" y="109969"/>
                </a:lnTo>
                <a:lnTo>
                  <a:pt x="78790" y="92100"/>
                </a:lnTo>
                <a:lnTo>
                  <a:pt x="86456" y="74955"/>
                </a:lnTo>
                <a:lnTo>
                  <a:pt x="59004" y="74955"/>
                </a:lnTo>
                <a:lnTo>
                  <a:pt x="55310" y="66395"/>
                </a:lnTo>
                <a:close/>
              </a:path>
              <a:path w="119379" h="127000">
                <a:moveTo>
                  <a:pt x="118922" y="0"/>
                </a:moveTo>
                <a:lnTo>
                  <a:pt x="92430" y="0"/>
                </a:lnTo>
                <a:lnTo>
                  <a:pt x="75628" y="36842"/>
                </a:lnTo>
                <a:lnTo>
                  <a:pt x="59728" y="74955"/>
                </a:lnTo>
                <a:lnTo>
                  <a:pt x="86456" y="74955"/>
                </a:lnTo>
                <a:lnTo>
                  <a:pt x="90284" y="66395"/>
                </a:lnTo>
                <a:lnTo>
                  <a:pt x="118922" y="66395"/>
                </a:lnTo>
                <a:lnTo>
                  <a:pt x="118922" y="0"/>
                </a:lnTo>
                <a:close/>
              </a:path>
            </a:pathLst>
          </a:custGeom>
          <a:solidFill>
            <a:srgbClr val="79C0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09582" y="2980226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738" y="0"/>
                </a:lnTo>
              </a:path>
            </a:pathLst>
          </a:custGeom>
          <a:ln w="26670">
            <a:solidFill>
              <a:srgbClr val="79C0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09582" y="2940856"/>
            <a:ext cx="28575" cy="26670"/>
          </a:xfrm>
          <a:custGeom>
            <a:avLst/>
            <a:gdLst/>
            <a:ahLst/>
            <a:cxnLst/>
            <a:rect l="l" t="t" r="r" b="b"/>
            <a:pathLst>
              <a:path w="28575" h="26670">
                <a:moveTo>
                  <a:pt x="0" y="13335"/>
                </a:moveTo>
                <a:lnTo>
                  <a:pt x="28079" y="13335"/>
                </a:lnTo>
              </a:path>
            </a:pathLst>
          </a:custGeom>
          <a:ln w="27940">
            <a:solidFill>
              <a:srgbClr val="79C0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009582" y="2928791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0" y="0"/>
                </a:moveTo>
                <a:lnTo>
                  <a:pt x="80594" y="0"/>
                </a:lnTo>
              </a:path>
            </a:pathLst>
          </a:custGeom>
          <a:ln w="25399">
            <a:solidFill>
              <a:srgbClr val="79C0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09582" y="2891326"/>
            <a:ext cx="28575" cy="25400"/>
          </a:xfrm>
          <a:custGeom>
            <a:avLst/>
            <a:gdLst/>
            <a:ahLst/>
            <a:cxnLst/>
            <a:rect l="l" t="t" r="r" b="b"/>
            <a:pathLst>
              <a:path w="28575" h="25400">
                <a:moveTo>
                  <a:pt x="0" y="12700"/>
                </a:moveTo>
                <a:lnTo>
                  <a:pt x="28079" y="12700"/>
                </a:lnTo>
              </a:path>
            </a:pathLst>
          </a:custGeom>
          <a:ln w="26670">
            <a:solidFill>
              <a:srgbClr val="79C0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09582" y="2878626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738" y="0"/>
                </a:lnTo>
              </a:path>
            </a:pathLst>
          </a:custGeom>
          <a:ln w="26670">
            <a:solidFill>
              <a:srgbClr val="79C0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97441" y="3019907"/>
            <a:ext cx="102235" cy="129539"/>
          </a:xfrm>
          <a:custGeom>
            <a:avLst/>
            <a:gdLst/>
            <a:ahLst/>
            <a:cxnLst/>
            <a:rect l="l" t="t" r="r" b="b"/>
            <a:pathLst>
              <a:path w="102234" h="129539">
                <a:moveTo>
                  <a:pt x="16230" y="90093"/>
                </a:moveTo>
                <a:lnTo>
                  <a:pt x="0" y="111633"/>
                </a:lnTo>
                <a:lnTo>
                  <a:pt x="4127" y="115277"/>
                </a:lnTo>
                <a:lnTo>
                  <a:pt x="8369" y="118249"/>
                </a:lnTo>
                <a:lnTo>
                  <a:pt x="47536" y="129133"/>
                </a:lnTo>
                <a:lnTo>
                  <a:pt x="58000" y="129133"/>
                </a:lnTo>
                <a:lnTo>
                  <a:pt x="94665" y="111480"/>
                </a:lnTo>
                <a:lnTo>
                  <a:pt x="97561" y="106426"/>
                </a:lnTo>
                <a:lnTo>
                  <a:pt x="99305" y="103428"/>
                </a:lnTo>
                <a:lnTo>
                  <a:pt x="46697" y="103428"/>
                </a:lnTo>
                <a:lnTo>
                  <a:pt x="40373" y="102539"/>
                </a:lnTo>
                <a:lnTo>
                  <a:pt x="28206" y="99021"/>
                </a:lnTo>
                <a:lnTo>
                  <a:pt x="22186" y="95453"/>
                </a:lnTo>
                <a:lnTo>
                  <a:pt x="16230" y="90093"/>
                </a:lnTo>
                <a:close/>
              </a:path>
              <a:path w="102234" h="129539">
                <a:moveTo>
                  <a:pt x="60121" y="0"/>
                </a:moveTo>
                <a:lnTo>
                  <a:pt x="47104" y="0"/>
                </a:lnTo>
                <a:lnTo>
                  <a:pt x="41871" y="774"/>
                </a:lnTo>
                <a:lnTo>
                  <a:pt x="9516" y="26581"/>
                </a:lnTo>
                <a:lnTo>
                  <a:pt x="8204" y="46215"/>
                </a:lnTo>
                <a:lnTo>
                  <a:pt x="9512" y="52070"/>
                </a:lnTo>
                <a:lnTo>
                  <a:pt x="43167" y="75387"/>
                </a:lnTo>
                <a:lnTo>
                  <a:pt x="58851" y="77343"/>
                </a:lnTo>
                <a:lnTo>
                  <a:pt x="61887" y="77990"/>
                </a:lnTo>
                <a:lnTo>
                  <a:pt x="72415" y="89268"/>
                </a:lnTo>
                <a:lnTo>
                  <a:pt x="72415" y="94246"/>
                </a:lnTo>
                <a:lnTo>
                  <a:pt x="70764" y="97193"/>
                </a:lnTo>
                <a:lnTo>
                  <a:pt x="64198" y="102171"/>
                </a:lnTo>
                <a:lnTo>
                  <a:pt x="59461" y="103428"/>
                </a:lnTo>
                <a:lnTo>
                  <a:pt x="99305" y="103428"/>
                </a:lnTo>
                <a:lnTo>
                  <a:pt x="100495" y="101384"/>
                </a:lnTo>
                <a:lnTo>
                  <a:pt x="101955" y="95567"/>
                </a:lnTo>
                <a:lnTo>
                  <a:pt x="101955" y="82575"/>
                </a:lnTo>
                <a:lnTo>
                  <a:pt x="73037" y="53162"/>
                </a:lnTo>
                <a:lnTo>
                  <a:pt x="57632" y="50241"/>
                </a:lnTo>
                <a:lnTo>
                  <a:pt x="53301" y="49428"/>
                </a:lnTo>
                <a:lnTo>
                  <a:pt x="36296" y="39649"/>
                </a:lnTo>
                <a:lnTo>
                  <a:pt x="36296" y="36360"/>
                </a:lnTo>
                <a:lnTo>
                  <a:pt x="49542" y="25730"/>
                </a:lnTo>
                <a:lnTo>
                  <a:pt x="89212" y="25730"/>
                </a:lnTo>
                <a:lnTo>
                  <a:pt x="97218" y="11861"/>
                </a:lnTo>
                <a:lnTo>
                  <a:pt x="90398" y="7378"/>
                </a:lnTo>
                <a:lnTo>
                  <a:pt x="83172" y="4267"/>
                </a:lnTo>
                <a:lnTo>
                  <a:pt x="67856" y="863"/>
                </a:lnTo>
                <a:lnTo>
                  <a:pt x="60121" y="0"/>
                </a:lnTo>
                <a:close/>
              </a:path>
              <a:path w="102234" h="129539">
                <a:moveTo>
                  <a:pt x="89212" y="25730"/>
                </a:moveTo>
                <a:lnTo>
                  <a:pt x="49542" y="25730"/>
                </a:lnTo>
                <a:lnTo>
                  <a:pt x="56794" y="25819"/>
                </a:lnTo>
                <a:lnTo>
                  <a:pt x="61404" y="26187"/>
                </a:lnTo>
                <a:lnTo>
                  <a:pt x="84264" y="34302"/>
                </a:lnTo>
                <a:lnTo>
                  <a:pt x="89212" y="25730"/>
                </a:lnTo>
                <a:close/>
              </a:path>
            </a:pathLst>
          </a:custGeom>
          <a:solidFill>
            <a:srgbClr val="79C0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77600" y="2656516"/>
            <a:ext cx="547370" cy="547370"/>
          </a:xfrm>
          <a:custGeom>
            <a:avLst/>
            <a:gdLst/>
            <a:ahLst/>
            <a:cxnLst/>
            <a:rect l="l" t="t" r="r" b="b"/>
            <a:pathLst>
              <a:path w="547370" h="547370">
                <a:moveTo>
                  <a:pt x="273519" y="547052"/>
                </a:moveTo>
                <a:lnTo>
                  <a:pt x="229152" y="543472"/>
                </a:lnTo>
                <a:lnTo>
                  <a:pt x="187064" y="533108"/>
                </a:lnTo>
                <a:lnTo>
                  <a:pt x="147819" y="516523"/>
                </a:lnTo>
                <a:lnTo>
                  <a:pt x="111980" y="494280"/>
                </a:lnTo>
                <a:lnTo>
                  <a:pt x="80110" y="466942"/>
                </a:lnTo>
                <a:lnTo>
                  <a:pt x="52771" y="435072"/>
                </a:lnTo>
                <a:lnTo>
                  <a:pt x="30528" y="399233"/>
                </a:lnTo>
                <a:lnTo>
                  <a:pt x="13943" y="359988"/>
                </a:lnTo>
                <a:lnTo>
                  <a:pt x="3579" y="317900"/>
                </a:lnTo>
                <a:lnTo>
                  <a:pt x="0" y="273532"/>
                </a:lnTo>
                <a:lnTo>
                  <a:pt x="906" y="251098"/>
                </a:lnTo>
                <a:lnTo>
                  <a:pt x="7948" y="207799"/>
                </a:lnTo>
                <a:lnTo>
                  <a:pt x="21493" y="167061"/>
                </a:lnTo>
                <a:lnTo>
                  <a:pt x="40978" y="129447"/>
                </a:lnTo>
                <a:lnTo>
                  <a:pt x="65839" y="95521"/>
                </a:lnTo>
                <a:lnTo>
                  <a:pt x="95513" y="65844"/>
                </a:lnTo>
                <a:lnTo>
                  <a:pt x="129438" y="40981"/>
                </a:lnTo>
                <a:lnTo>
                  <a:pt x="167051" y="21495"/>
                </a:lnTo>
                <a:lnTo>
                  <a:pt x="207788" y="7949"/>
                </a:lnTo>
                <a:lnTo>
                  <a:pt x="251086" y="906"/>
                </a:lnTo>
                <a:lnTo>
                  <a:pt x="273519" y="0"/>
                </a:lnTo>
                <a:lnTo>
                  <a:pt x="295953" y="906"/>
                </a:lnTo>
                <a:lnTo>
                  <a:pt x="339251" y="7949"/>
                </a:lnTo>
                <a:lnTo>
                  <a:pt x="379988" y="21495"/>
                </a:lnTo>
                <a:lnTo>
                  <a:pt x="417601" y="40981"/>
                </a:lnTo>
                <a:lnTo>
                  <a:pt x="451526" y="65844"/>
                </a:lnTo>
                <a:lnTo>
                  <a:pt x="481200" y="95521"/>
                </a:lnTo>
                <a:lnTo>
                  <a:pt x="506061" y="129447"/>
                </a:lnTo>
                <a:lnTo>
                  <a:pt x="525546" y="167061"/>
                </a:lnTo>
                <a:lnTo>
                  <a:pt x="539090" y="207799"/>
                </a:lnTo>
                <a:lnTo>
                  <a:pt x="546133" y="251098"/>
                </a:lnTo>
                <a:lnTo>
                  <a:pt x="547039" y="273532"/>
                </a:lnTo>
                <a:lnTo>
                  <a:pt x="546133" y="295966"/>
                </a:lnTo>
                <a:lnTo>
                  <a:pt x="539090" y="339264"/>
                </a:lnTo>
                <a:lnTo>
                  <a:pt x="525546" y="380001"/>
                </a:lnTo>
                <a:lnTo>
                  <a:pt x="506061" y="417613"/>
                </a:lnTo>
                <a:lnTo>
                  <a:pt x="481200" y="451538"/>
                </a:lnTo>
                <a:lnTo>
                  <a:pt x="451526" y="481213"/>
                </a:lnTo>
                <a:lnTo>
                  <a:pt x="417601" y="506074"/>
                </a:lnTo>
                <a:lnTo>
                  <a:pt x="379988" y="525558"/>
                </a:lnTo>
                <a:lnTo>
                  <a:pt x="339251" y="539103"/>
                </a:lnTo>
                <a:lnTo>
                  <a:pt x="295953" y="546145"/>
                </a:lnTo>
                <a:lnTo>
                  <a:pt x="273519" y="547052"/>
                </a:lnTo>
                <a:close/>
              </a:path>
            </a:pathLst>
          </a:custGeom>
          <a:ln w="26060">
            <a:solidFill>
              <a:srgbClr val="79C0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53792" y="2880179"/>
            <a:ext cx="93980" cy="100330"/>
          </a:xfrm>
          <a:custGeom>
            <a:avLst/>
            <a:gdLst/>
            <a:ahLst/>
            <a:cxnLst/>
            <a:rect l="l" t="t" r="r" b="b"/>
            <a:pathLst>
              <a:path w="93979" h="100329">
                <a:moveTo>
                  <a:pt x="19964" y="0"/>
                </a:moveTo>
                <a:lnTo>
                  <a:pt x="0" y="0"/>
                </a:lnTo>
                <a:lnTo>
                  <a:pt x="0" y="99733"/>
                </a:lnTo>
                <a:lnTo>
                  <a:pt x="22072" y="99733"/>
                </a:lnTo>
                <a:lnTo>
                  <a:pt x="22072" y="52590"/>
                </a:lnTo>
                <a:lnTo>
                  <a:pt x="22504" y="52158"/>
                </a:lnTo>
                <a:lnTo>
                  <a:pt x="43454" y="52158"/>
                </a:lnTo>
                <a:lnTo>
                  <a:pt x="33451" y="28943"/>
                </a:lnTo>
                <a:lnTo>
                  <a:pt x="19964" y="0"/>
                </a:lnTo>
                <a:close/>
              </a:path>
              <a:path w="93979" h="100329">
                <a:moveTo>
                  <a:pt x="93446" y="52158"/>
                </a:moveTo>
                <a:lnTo>
                  <a:pt x="70942" y="52158"/>
                </a:lnTo>
                <a:lnTo>
                  <a:pt x="71374" y="52298"/>
                </a:lnTo>
                <a:lnTo>
                  <a:pt x="71374" y="99733"/>
                </a:lnTo>
                <a:lnTo>
                  <a:pt x="93446" y="99733"/>
                </a:lnTo>
                <a:lnTo>
                  <a:pt x="93446" y="52158"/>
                </a:lnTo>
                <a:close/>
              </a:path>
              <a:path w="93979" h="100329">
                <a:moveTo>
                  <a:pt x="43454" y="52158"/>
                </a:moveTo>
                <a:lnTo>
                  <a:pt x="22504" y="52158"/>
                </a:lnTo>
                <a:lnTo>
                  <a:pt x="31254" y="71640"/>
                </a:lnTo>
                <a:lnTo>
                  <a:pt x="38265" y="86410"/>
                </a:lnTo>
                <a:lnTo>
                  <a:pt x="55181" y="86410"/>
                </a:lnTo>
                <a:lnTo>
                  <a:pt x="61912" y="72364"/>
                </a:lnTo>
                <a:lnTo>
                  <a:pt x="67934" y="58889"/>
                </a:lnTo>
                <a:lnTo>
                  <a:pt x="46355" y="58889"/>
                </a:lnTo>
                <a:lnTo>
                  <a:pt x="43454" y="52158"/>
                </a:lnTo>
                <a:close/>
              </a:path>
              <a:path w="93979" h="100329">
                <a:moveTo>
                  <a:pt x="93446" y="0"/>
                </a:moveTo>
                <a:lnTo>
                  <a:pt x="72631" y="0"/>
                </a:lnTo>
                <a:lnTo>
                  <a:pt x="59423" y="28943"/>
                </a:lnTo>
                <a:lnTo>
                  <a:pt x="46939" y="58889"/>
                </a:lnTo>
                <a:lnTo>
                  <a:pt x="67934" y="58889"/>
                </a:lnTo>
                <a:lnTo>
                  <a:pt x="70942" y="52158"/>
                </a:lnTo>
                <a:lnTo>
                  <a:pt x="93446" y="52158"/>
                </a:lnTo>
                <a:lnTo>
                  <a:pt x="93446" y="0"/>
                </a:lnTo>
                <a:close/>
              </a:path>
            </a:pathLst>
          </a:custGeom>
          <a:solidFill>
            <a:srgbClr val="79C0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65852" y="2880179"/>
            <a:ext cx="71120" cy="100330"/>
          </a:xfrm>
          <a:custGeom>
            <a:avLst/>
            <a:gdLst/>
            <a:ahLst/>
            <a:cxnLst/>
            <a:rect l="l" t="t" r="r" b="b"/>
            <a:pathLst>
              <a:path w="71120" h="100329">
                <a:moveTo>
                  <a:pt x="70510" y="0"/>
                </a:moveTo>
                <a:lnTo>
                  <a:pt x="0" y="0"/>
                </a:lnTo>
                <a:lnTo>
                  <a:pt x="0" y="99733"/>
                </a:lnTo>
                <a:lnTo>
                  <a:pt x="70510" y="99733"/>
                </a:lnTo>
                <a:lnTo>
                  <a:pt x="70510" y="79959"/>
                </a:lnTo>
                <a:lnTo>
                  <a:pt x="22072" y="79959"/>
                </a:lnTo>
                <a:lnTo>
                  <a:pt x="22072" y="59029"/>
                </a:lnTo>
                <a:lnTo>
                  <a:pt x="63334" y="59029"/>
                </a:lnTo>
                <a:lnTo>
                  <a:pt x="63334" y="39979"/>
                </a:lnTo>
                <a:lnTo>
                  <a:pt x="22072" y="39979"/>
                </a:lnTo>
                <a:lnTo>
                  <a:pt x="22072" y="19773"/>
                </a:lnTo>
                <a:lnTo>
                  <a:pt x="70510" y="19773"/>
                </a:lnTo>
                <a:lnTo>
                  <a:pt x="70510" y="0"/>
                </a:lnTo>
                <a:close/>
              </a:path>
            </a:pathLst>
          </a:custGeom>
          <a:solidFill>
            <a:srgbClr val="79C0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40812" y="2879321"/>
            <a:ext cx="80645" cy="101600"/>
          </a:xfrm>
          <a:custGeom>
            <a:avLst/>
            <a:gdLst/>
            <a:ahLst/>
            <a:cxnLst/>
            <a:rect l="l" t="t" r="r" b="b"/>
            <a:pathLst>
              <a:path w="80645" h="101600">
                <a:moveTo>
                  <a:pt x="12750" y="70789"/>
                </a:moveTo>
                <a:lnTo>
                  <a:pt x="0" y="87693"/>
                </a:lnTo>
                <a:lnTo>
                  <a:pt x="3238" y="90563"/>
                </a:lnTo>
                <a:lnTo>
                  <a:pt x="6565" y="92900"/>
                </a:lnTo>
                <a:lnTo>
                  <a:pt x="37350" y="101447"/>
                </a:lnTo>
                <a:lnTo>
                  <a:pt x="45567" y="101447"/>
                </a:lnTo>
                <a:lnTo>
                  <a:pt x="78024" y="81254"/>
                </a:lnTo>
                <a:lnTo>
                  <a:pt x="36690" y="81254"/>
                </a:lnTo>
                <a:lnTo>
                  <a:pt x="31724" y="80556"/>
                </a:lnTo>
                <a:lnTo>
                  <a:pt x="22161" y="77787"/>
                </a:lnTo>
                <a:lnTo>
                  <a:pt x="17424" y="74980"/>
                </a:lnTo>
                <a:lnTo>
                  <a:pt x="12750" y="70789"/>
                </a:lnTo>
                <a:close/>
              </a:path>
              <a:path w="80645" h="101600">
                <a:moveTo>
                  <a:pt x="47231" y="0"/>
                </a:moveTo>
                <a:lnTo>
                  <a:pt x="37020" y="0"/>
                </a:lnTo>
                <a:lnTo>
                  <a:pt x="32893" y="596"/>
                </a:lnTo>
                <a:lnTo>
                  <a:pt x="6451" y="36309"/>
                </a:lnTo>
                <a:lnTo>
                  <a:pt x="7480" y="40906"/>
                </a:lnTo>
                <a:lnTo>
                  <a:pt x="46240" y="60756"/>
                </a:lnTo>
                <a:lnTo>
                  <a:pt x="48615" y="61252"/>
                </a:lnTo>
                <a:lnTo>
                  <a:pt x="56896" y="70103"/>
                </a:lnTo>
                <a:lnTo>
                  <a:pt x="56896" y="74028"/>
                </a:lnTo>
                <a:lnTo>
                  <a:pt x="55613" y="76352"/>
                </a:lnTo>
                <a:lnTo>
                  <a:pt x="50444" y="80276"/>
                </a:lnTo>
                <a:lnTo>
                  <a:pt x="46710" y="81254"/>
                </a:lnTo>
                <a:lnTo>
                  <a:pt x="78024" y="81254"/>
                </a:lnTo>
                <a:lnTo>
                  <a:pt x="78955" y="79641"/>
                </a:lnTo>
                <a:lnTo>
                  <a:pt x="80098" y="75082"/>
                </a:lnTo>
                <a:lnTo>
                  <a:pt x="80098" y="64858"/>
                </a:lnTo>
                <a:lnTo>
                  <a:pt x="79273" y="60591"/>
                </a:lnTo>
                <a:lnTo>
                  <a:pt x="75933" y="53619"/>
                </a:lnTo>
                <a:lnTo>
                  <a:pt x="73698" y="50723"/>
                </a:lnTo>
                <a:lnTo>
                  <a:pt x="70878" y="48437"/>
                </a:lnTo>
                <a:lnTo>
                  <a:pt x="68084" y="46139"/>
                </a:lnTo>
                <a:lnTo>
                  <a:pt x="64820" y="44335"/>
                </a:lnTo>
                <a:lnTo>
                  <a:pt x="57378" y="41757"/>
                </a:lnTo>
                <a:lnTo>
                  <a:pt x="53479" y="40779"/>
                </a:lnTo>
                <a:lnTo>
                  <a:pt x="45300" y="39446"/>
                </a:lnTo>
                <a:lnTo>
                  <a:pt x="41884" y="38836"/>
                </a:lnTo>
                <a:lnTo>
                  <a:pt x="28511" y="31140"/>
                </a:lnTo>
                <a:lnTo>
                  <a:pt x="28511" y="28562"/>
                </a:lnTo>
                <a:lnTo>
                  <a:pt x="38925" y="20205"/>
                </a:lnTo>
                <a:lnTo>
                  <a:pt x="70089" y="20205"/>
                </a:lnTo>
                <a:lnTo>
                  <a:pt x="76377" y="9309"/>
                </a:lnTo>
                <a:lnTo>
                  <a:pt x="71031" y="5765"/>
                </a:lnTo>
                <a:lnTo>
                  <a:pt x="65341" y="3327"/>
                </a:lnTo>
                <a:lnTo>
                  <a:pt x="53301" y="660"/>
                </a:lnTo>
                <a:lnTo>
                  <a:pt x="47231" y="0"/>
                </a:lnTo>
                <a:close/>
              </a:path>
              <a:path w="80645" h="101600">
                <a:moveTo>
                  <a:pt x="70089" y="20205"/>
                </a:moveTo>
                <a:lnTo>
                  <a:pt x="38925" y="20205"/>
                </a:lnTo>
                <a:lnTo>
                  <a:pt x="44615" y="20269"/>
                </a:lnTo>
                <a:lnTo>
                  <a:pt x="48234" y="20548"/>
                </a:lnTo>
                <a:lnTo>
                  <a:pt x="66205" y="26936"/>
                </a:lnTo>
                <a:lnTo>
                  <a:pt x="70089" y="20205"/>
                </a:lnTo>
                <a:close/>
              </a:path>
            </a:pathLst>
          </a:custGeom>
          <a:solidFill>
            <a:srgbClr val="79C0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73657" y="1958028"/>
            <a:ext cx="75565" cy="101600"/>
          </a:xfrm>
          <a:custGeom>
            <a:avLst/>
            <a:gdLst/>
            <a:ahLst/>
            <a:cxnLst/>
            <a:rect l="l" t="t" r="r" b="b"/>
            <a:pathLst>
              <a:path w="75564" h="101600">
                <a:moveTo>
                  <a:pt x="47909" y="0"/>
                </a:moveTo>
                <a:lnTo>
                  <a:pt x="31869" y="0"/>
                </a:lnTo>
                <a:lnTo>
                  <a:pt x="26230" y="1054"/>
                </a:lnTo>
                <a:lnTo>
                  <a:pt x="113" y="32816"/>
                </a:lnTo>
                <a:lnTo>
                  <a:pt x="0" y="68211"/>
                </a:lnTo>
                <a:lnTo>
                  <a:pt x="741" y="73317"/>
                </a:lnTo>
                <a:lnTo>
                  <a:pt x="31869" y="101320"/>
                </a:lnTo>
                <a:lnTo>
                  <a:pt x="47719" y="101320"/>
                </a:lnTo>
                <a:lnTo>
                  <a:pt x="55643" y="99085"/>
                </a:lnTo>
                <a:lnTo>
                  <a:pt x="68534" y="90208"/>
                </a:lnTo>
                <a:lnTo>
                  <a:pt x="73004" y="84073"/>
                </a:lnTo>
                <a:lnTo>
                  <a:pt x="74076" y="80683"/>
                </a:lnTo>
                <a:lnTo>
                  <a:pt x="35450" y="80683"/>
                </a:lnTo>
                <a:lnTo>
                  <a:pt x="33063" y="80200"/>
                </a:lnTo>
                <a:lnTo>
                  <a:pt x="22026" y="66116"/>
                </a:lnTo>
                <a:lnTo>
                  <a:pt x="22026" y="34823"/>
                </a:lnTo>
                <a:lnTo>
                  <a:pt x="35450" y="20637"/>
                </a:lnTo>
                <a:lnTo>
                  <a:pt x="73950" y="20637"/>
                </a:lnTo>
                <a:lnTo>
                  <a:pt x="73004" y="17716"/>
                </a:lnTo>
                <a:lnTo>
                  <a:pt x="68572" y="11582"/>
                </a:lnTo>
                <a:lnTo>
                  <a:pt x="55872" y="2324"/>
                </a:lnTo>
                <a:lnTo>
                  <a:pt x="47909" y="0"/>
                </a:lnTo>
                <a:close/>
              </a:path>
              <a:path w="75564" h="101600">
                <a:moveTo>
                  <a:pt x="54564" y="68211"/>
                </a:moveTo>
                <a:lnTo>
                  <a:pt x="53789" y="71843"/>
                </a:lnTo>
                <a:lnTo>
                  <a:pt x="51998" y="74828"/>
                </a:lnTo>
                <a:lnTo>
                  <a:pt x="46360" y="79514"/>
                </a:lnTo>
                <a:lnTo>
                  <a:pt x="42702" y="80683"/>
                </a:lnTo>
                <a:lnTo>
                  <a:pt x="74076" y="80683"/>
                </a:lnTo>
                <a:lnTo>
                  <a:pt x="75481" y="76238"/>
                </a:lnTo>
                <a:lnTo>
                  <a:pt x="54564" y="68211"/>
                </a:lnTo>
                <a:close/>
              </a:path>
              <a:path w="75564" h="101600">
                <a:moveTo>
                  <a:pt x="73950" y="20637"/>
                </a:moveTo>
                <a:lnTo>
                  <a:pt x="42804" y="20637"/>
                </a:lnTo>
                <a:lnTo>
                  <a:pt x="46487" y="21805"/>
                </a:lnTo>
                <a:lnTo>
                  <a:pt x="52024" y="26492"/>
                </a:lnTo>
                <a:lnTo>
                  <a:pt x="53789" y="29375"/>
                </a:lnTo>
                <a:lnTo>
                  <a:pt x="54564" y="32816"/>
                </a:lnTo>
                <a:lnTo>
                  <a:pt x="75481" y="25361"/>
                </a:lnTo>
                <a:lnTo>
                  <a:pt x="73950" y="20637"/>
                </a:lnTo>
                <a:close/>
              </a:path>
            </a:pathLst>
          </a:custGeom>
          <a:solidFill>
            <a:srgbClr val="44B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63171" y="1958751"/>
            <a:ext cx="71120" cy="100330"/>
          </a:xfrm>
          <a:custGeom>
            <a:avLst/>
            <a:gdLst/>
            <a:ahLst/>
            <a:cxnLst/>
            <a:rect l="l" t="t" r="r" b="b"/>
            <a:pathLst>
              <a:path w="71120" h="100330">
                <a:moveTo>
                  <a:pt x="22072" y="0"/>
                </a:moveTo>
                <a:lnTo>
                  <a:pt x="0" y="0"/>
                </a:lnTo>
                <a:lnTo>
                  <a:pt x="0" y="99733"/>
                </a:lnTo>
                <a:lnTo>
                  <a:pt x="70510" y="99733"/>
                </a:lnTo>
                <a:lnTo>
                  <a:pt x="70510" y="79959"/>
                </a:lnTo>
                <a:lnTo>
                  <a:pt x="22072" y="79959"/>
                </a:lnTo>
                <a:lnTo>
                  <a:pt x="22072" y="0"/>
                </a:lnTo>
                <a:close/>
              </a:path>
            </a:pathLst>
          </a:custGeom>
          <a:solidFill>
            <a:srgbClr val="44B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35815" y="1958028"/>
            <a:ext cx="78105" cy="101600"/>
          </a:xfrm>
          <a:custGeom>
            <a:avLst/>
            <a:gdLst/>
            <a:ahLst/>
            <a:cxnLst/>
            <a:rect l="l" t="t" r="r" b="b"/>
            <a:pathLst>
              <a:path w="78104" h="101600">
                <a:moveTo>
                  <a:pt x="44451" y="0"/>
                </a:moveTo>
                <a:lnTo>
                  <a:pt x="31941" y="0"/>
                </a:lnTo>
                <a:lnTo>
                  <a:pt x="26264" y="1054"/>
                </a:lnTo>
                <a:lnTo>
                  <a:pt x="86" y="32435"/>
                </a:lnTo>
                <a:lnTo>
                  <a:pt x="0" y="68211"/>
                </a:lnTo>
                <a:lnTo>
                  <a:pt x="637" y="72224"/>
                </a:lnTo>
                <a:lnTo>
                  <a:pt x="31941" y="101320"/>
                </a:lnTo>
                <a:lnTo>
                  <a:pt x="44349" y="101320"/>
                </a:lnTo>
                <a:lnTo>
                  <a:pt x="73902" y="80683"/>
                </a:lnTo>
                <a:lnTo>
                  <a:pt x="35421" y="80683"/>
                </a:lnTo>
                <a:lnTo>
                  <a:pt x="33046" y="80200"/>
                </a:lnTo>
                <a:lnTo>
                  <a:pt x="21946" y="66116"/>
                </a:lnTo>
                <a:lnTo>
                  <a:pt x="21946" y="34823"/>
                </a:lnTo>
                <a:lnTo>
                  <a:pt x="22277" y="32842"/>
                </a:lnTo>
                <a:lnTo>
                  <a:pt x="22962" y="30886"/>
                </a:lnTo>
                <a:lnTo>
                  <a:pt x="23623" y="28917"/>
                </a:lnTo>
                <a:lnTo>
                  <a:pt x="35421" y="20637"/>
                </a:lnTo>
                <a:lnTo>
                  <a:pt x="73792" y="20637"/>
                </a:lnTo>
                <a:lnTo>
                  <a:pt x="73013" y="18580"/>
                </a:lnTo>
                <a:lnTo>
                  <a:pt x="70410" y="14478"/>
                </a:lnTo>
                <a:lnTo>
                  <a:pt x="63615" y="7594"/>
                </a:lnTo>
                <a:lnTo>
                  <a:pt x="59513" y="4902"/>
                </a:lnTo>
                <a:lnTo>
                  <a:pt x="49874" y="977"/>
                </a:lnTo>
                <a:lnTo>
                  <a:pt x="44451" y="0"/>
                </a:lnTo>
                <a:close/>
              </a:path>
              <a:path w="78104" h="101600">
                <a:moveTo>
                  <a:pt x="73792" y="20637"/>
                </a:moveTo>
                <a:lnTo>
                  <a:pt x="43587" y="20637"/>
                </a:lnTo>
                <a:lnTo>
                  <a:pt x="47727" y="22237"/>
                </a:lnTo>
                <a:lnTo>
                  <a:pt x="53582" y="28638"/>
                </a:lnTo>
                <a:lnTo>
                  <a:pt x="55043" y="32435"/>
                </a:lnTo>
                <a:lnTo>
                  <a:pt x="55043" y="68694"/>
                </a:lnTo>
                <a:lnTo>
                  <a:pt x="53582" y="72682"/>
                </a:lnTo>
                <a:lnTo>
                  <a:pt x="47727" y="79082"/>
                </a:lnTo>
                <a:lnTo>
                  <a:pt x="43587" y="80683"/>
                </a:lnTo>
                <a:lnTo>
                  <a:pt x="73902" y="80683"/>
                </a:lnTo>
                <a:lnTo>
                  <a:pt x="76620" y="73634"/>
                </a:lnTo>
                <a:lnTo>
                  <a:pt x="77484" y="68694"/>
                </a:lnTo>
                <a:lnTo>
                  <a:pt x="77404" y="32435"/>
                </a:lnTo>
                <a:lnTo>
                  <a:pt x="76633" y="28143"/>
                </a:lnTo>
                <a:lnTo>
                  <a:pt x="73792" y="20637"/>
                </a:lnTo>
                <a:close/>
              </a:path>
            </a:pathLst>
          </a:custGeom>
          <a:solidFill>
            <a:srgbClr val="44B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827532" y="1958755"/>
            <a:ext cx="78105" cy="100965"/>
          </a:xfrm>
          <a:custGeom>
            <a:avLst/>
            <a:gdLst/>
            <a:ahLst/>
            <a:cxnLst/>
            <a:rect l="l" t="t" r="r" b="b"/>
            <a:pathLst>
              <a:path w="78104" h="100964">
                <a:moveTo>
                  <a:pt x="22085" y="0"/>
                </a:moveTo>
                <a:lnTo>
                  <a:pt x="0" y="0"/>
                </a:lnTo>
                <a:lnTo>
                  <a:pt x="0" y="69164"/>
                </a:lnTo>
                <a:lnTo>
                  <a:pt x="28460" y="99567"/>
                </a:lnTo>
                <a:lnTo>
                  <a:pt x="33502" y="100456"/>
                </a:lnTo>
                <a:lnTo>
                  <a:pt x="44196" y="100456"/>
                </a:lnTo>
                <a:lnTo>
                  <a:pt x="74426" y="79819"/>
                </a:lnTo>
                <a:lnTo>
                  <a:pt x="34251" y="79819"/>
                </a:lnTo>
                <a:lnTo>
                  <a:pt x="30289" y="78270"/>
                </a:lnTo>
                <a:lnTo>
                  <a:pt x="23723" y="72059"/>
                </a:lnTo>
                <a:lnTo>
                  <a:pt x="22085" y="67652"/>
                </a:lnTo>
                <a:lnTo>
                  <a:pt x="22085" y="0"/>
                </a:lnTo>
                <a:close/>
              </a:path>
              <a:path w="78104" h="100964">
                <a:moveTo>
                  <a:pt x="77673" y="0"/>
                </a:moveTo>
                <a:lnTo>
                  <a:pt x="55613" y="0"/>
                </a:lnTo>
                <a:lnTo>
                  <a:pt x="55613" y="68757"/>
                </a:lnTo>
                <a:lnTo>
                  <a:pt x="54038" y="72897"/>
                </a:lnTo>
                <a:lnTo>
                  <a:pt x="50914" y="75666"/>
                </a:lnTo>
                <a:lnTo>
                  <a:pt x="47764" y="78422"/>
                </a:lnTo>
                <a:lnTo>
                  <a:pt x="43776" y="79819"/>
                </a:lnTo>
                <a:lnTo>
                  <a:pt x="74426" y="79819"/>
                </a:lnTo>
                <a:lnTo>
                  <a:pt x="76657" y="75107"/>
                </a:lnTo>
                <a:lnTo>
                  <a:pt x="77673" y="70256"/>
                </a:lnTo>
                <a:lnTo>
                  <a:pt x="77673" y="0"/>
                </a:lnTo>
                <a:close/>
              </a:path>
            </a:pathLst>
          </a:custGeom>
          <a:solidFill>
            <a:srgbClr val="44B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23416" y="1958748"/>
            <a:ext cx="78105" cy="100330"/>
          </a:xfrm>
          <a:custGeom>
            <a:avLst/>
            <a:gdLst/>
            <a:ahLst/>
            <a:cxnLst/>
            <a:rect l="l" t="t" r="r" b="b"/>
            <a:pathLst>
              <a:path w="78104" h="100330">
                <a:moveTo>
                  <a:pt x="47244" y="0"/>
                </a:moveTo>
                <a:lnTo>
                  <a:pt x="0" y="0"/>
                </a:lnTo>
                <a:lnTo>
                  <a:pt x="0" y="99733"/>
                </a:lnTo>
                <a:lnTo>
                  <a:pt x="41338" y="99733"/>
                </a:lnTo>
                <a:lnTo>
                  <a:pt x="45224" y="99415"/>
                </a:lnTo>
                <a:lnTo>
                  <a:pt x="74079" y="79959"/>
                </a:lnTo>
                <a:lnTo>
                  <a:pt x="22072" y="79959"/>
                </a:lnTo>
                <a:lnTo>
                  <a:pt x="22072" y="19913"/>
                </a:lnTo>
                <a:lnTo>
                  <a:pt x="74514" y="19913"/>
                </a:lnTo>
                <a:lnTo>
                  <a:pt x="73799" y="18478"/>
                </a:lnTo>
                <a:lnTo>
                  <a:pt x="70650" y="11887"/>
                </a:lnTo>
                <a:lnTo>
                  <a:pt x="66039" y="7162"/>
                </a:lnTo>
                <a:lnTo>
                  <a:pt x="53975" y="1435"/>
                </a:lnTo>
                <a:lnTo>
                  <a:pt x="47244" y="0"/>
                </a:lnTo>
                <a:close/>
              </a:path>
              <a:path w="78104" h="100330">
                <a:moveTo>
                  <a:pt x="74514" y="19913"/>
                </a:moveTo>
                <a:lnTo>
                  <a:pt x="43091" y="19913"/>
                </a:lnTo>
                <a:lnTo>
                  <a:pt x="48094" y="21615"/>
                </a:lnTo>
                <a:lnTo>
                  <a:pt x="54102" y="28397"/>
                </a:lnTo>
                <a:lnTo>
                  <a:pt x="55600" y="33527"/>
                </a:lnTo>
                <a:lnTo>
                  <a:pt x="55600" y="61848"/>
                </a:lnTo>
                <a:lnTo>
                  <a:pt x="40271" y="79959"/>
                </a:lnTo>
                <a:lnTo>
                  <a:pt x="74079" y="79959"/>
                </a:lnTo>
                <a:lnTo>
                  <a:pt x="75707" y="76022"/>
                </a:lnTo>
                <a:lnTo>
                  <a:pt x="76707" y="71500"/>
                </a:lnTo>
                <a:lnTo>
                  <a:pt x="77482" y="61188"/>
                </a:lnTo>
                <a:lnTo>
                  <a:pt x="77685" y="55117"/>
                </a:lnTo>
                <a:lnTo>
                  <a:pt x="77685" y="41948"/>
                </a:lnTo>
                <a:lnTo>
                  <a:pt x="77482" y="36347"/>
                </a:lnTo>
                <a:lnTo>
                  <a:pt x="76707" y="26415"/>
                </a:lnTo>
                <a:lnTo>
                  <a:pt x="75615" y="22123"/>
                </a:lnTo>
                <a:lnTo>
                  <a:pt x="74514" y="19913"/>
                </a:lnTo>
                <a:close/>
              </a:path>
            </a:pathLst>
          </a:custGeom>
          <a:solidFill>
            <a:srgbClr val="44B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85467" y="1735165"/>
            <a:ext cx="547370" cy="547370"/>
          </a:xfrm>
          <a:custGeom>
            <a:avLst/>
            <a:gdLst/>
            <a:ahLst/>
            <a:cxnLst/>
            <a:rect l="l" t="t" r="r" b="b"/>
            <a:pathLst>
              <a:path w="547370" h="547369">
                <a:moveTo>
                  <a:pt x="273519" y="547052"/>
                </a:moveTo>
                <a:lnTo>
                  <a:pt x="229152" y="543472"/>
                </a:lnTo>
                <a:lnTo>
                  <a:pt x="187064" y="533108"/>
                </a:lnTo>
                <a:lnTo>
                  <a:pt x="147819" y="516523"/>
                </a:lnTo>
                <a:lnTo>
                  <a:pt x="111980" y="494280"/>
                </a:lnTo>
                <a:lnTo>
                  <a:pt x="80110" y="466942"/>
                </a:lnTo>
                <a:lnTo>
                  <a:pt x="52771" y="435072"/>
                </a:lnTo>
                <a:lnTo>
                  <a:pt x="30528" y="399233"/>
                </a:lnTo>
                <a:lnTo>
                  <a:pt x="13943" y="359988"/>
                </a:lnTo>
                <a:lnTo>
                  <a:pt x="3579" y="317900"/>
                </a:lnTo>
                <a:lnTo>
                  <a:pt x="0" y="273532"/>
                </a:lnTo>
                <a:lnTo>
                  <a:pt x="906" y="251098"/>
                </a:lnTo>
                <a:lnTo>
                  <a:pt x="7948" y="207799"/>
                </a:lnTo>
                <a:lnTo>
                  <a:pt x="21493" y="167061"/>
                </a:lnTo>
                <a:lnTo>
                  <a:pt x="40978" y="129447"/>
                </a:lnTo>
                <a:lnTo>
                  <a:pt x="65839" y="95521"/>
                </a:lnTo>
                <a:lnTo>
                  <a:pt x="95513" y="65844"/>
                </a:lnTo>
                <a:lnTo>
                  <a:pt x="129438" y="40981"/>
                </a:lnTo>
                <a:lnTo>
                  <a:pt x="167051" y="21495"/>
                </a:lnTo>
                <a:lnTo>
                  <a:pt x="207788" y="7949"/>
                </a:lnTo>
                <a:lnTo>
                  <a:pt x="251086" y="906"/>
                </a:lnTo>
                <a:lnTo>
                  <a:pt x="273519" y="0"/>
                </a:lnTo>
                <a:lnTo>
                  <a:pt x="295953" y="906"/>
                </a:lnTo>
                <a:lnTo>
                  <a:pt x="339251" y="7949"/>
                </a:lnTo>
                <a:lnTo>
                  <a:pt x="379988" y="21495"/>
                </a:lnTo>
                <a:lnTo>
                  <a:pt x="417601" y="40981"/>
                </a:lnTo>
                <a:lnTo>
                  <a:pt x="451526" y="65844"/>
                </a:lnTo>
                <a:lnTo>
                  <a:pt x="481200" y="95521"/>
                </a:lnTo>
                <a:lnTo>
                  <a:pt x="506061" y="129447"/>
                </a:lnTo>
                <a:lnTo>
                  <a:pt x="525546" y="167061"/>
                </a:lnTo>
                <a:lnTo>
                  <a:pt x="539090" y="207799"/>
                </a:lnTo>
                <a:lnTo>
                  <a:pt x="546133" y="251098"/>
                </a:lnTo>
                <a:lnTo>
                  <a:pt x="547039" y="273532"/>
                </a:lnTo>
                <a:lnTo>
                  <a:pt x="546133" y="295966"/>
                </a:lnTo>
                <a:lnTo>
                  <a:pt x="539090" y="339264"/>
                </a:lnTo>
                <a:lnTo>
                  <a:pt x="525546" y="380001"/>
                </a:lnTo>
                <a:lnTo>
                  <a:pt x="506061" y="417613"/>
                </a:lnTo>
                <a:lnTo>
                  <a:pt x="481200" y="451538"/>
                </a:lnTo>
                <a:lnTo>
                  <a:pt x="451526" y="481213"/>
                </a:lnTo>
                <a:lnTo>
                  <a:pt x="417601" y="506074"/>
                </a:lnTo>
                <a:lnTo>
                  <a:pt x="379988" y="525558"/>
                </a:lnTo>
                <a:lnTo>
                  <a:pt x="339251" y="539103"/>
                </a:lnTo>
                <a:lnTo>
                  <a:pt x="295953" y="546145"/>
                </a:lnTo>
                <a:lnTo>
                  <a:pt x="273519" y="547052"/>
                </a:lnTo>
                <a:close/>
              </a:path>
            </a:pathLst>
          </a:custGeom>
          <a:ln w="26060">
            <a:solidFill>
              <a:srgbClr val="44B5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68010" y="1855672"/>
            <a:ext cx="382270" cy="257810"/>
          </a:xfrm>
          <a:custGeom>
            <a:avLst/>
            <a:gdLst/>
            <a:ahLst/>
            <a:cxnLst/>
            <a:rect l="l" t="t" r="r" b="b"/>
            <a:pathLst>
              <a:path w="382270" h="257810">
                <a:moveTo>
                  <a:pt x="96469" y="37787"/>
                </a:moveTo>
                <a:lnTo>
                  <a:pt x="59973" y="56140"/>
                </a:lnTo>
                <a:lnTo>
                  <a:pt x="43663" y="94007"/>
                </a:lnTo>
                <a:lnTo>
                  <a:pt x="43461" y="97531"/>
                </a:lnTo>
                <a:lnTo>
                  <a:pt x="40424" y="99500"/>
                </a:lnTo>
                <a:lnTo>
                  <a:pt x="8083" y="138138"/>
                </a:lnTo>
                <a:lnTo>
                  <a:pt x="0" y="178518"/>
                </a:lnTo>
                <a:lnTo>
                  <a:pt x="2126" y="192782"/>
                </a:lnTo>
                <a:lnTo>
                  <a:pt x="21423" y="229431"/>
                </a:lnTo>
                <a:lnTo>
                  <a:pt x="55623" y="252403"/>
                </a:lnTo>
                <a:lnTo>
                  <a:pt x="83860" y="257284"/>
                </a:lnTo>
                <a:lnTo>
                  <a:pt x="316813" y="256107"/>
                </a:lnTo>
                <a:lnTo>
                  <a:pt x="330258" y="252478"/>
                </a:lnTo>
                <a:lnTo>
                  <a:pt x="342648" y="246598"/>
                </a:lnTo>
                <a:lnTo>
                  <a:pt x="353756" y="238672"/>
                </a:lnTo>
                <a:lnTo>
                  <a:pt x="355246" y="237155"/>
                </a:lnTo>
                <a:lnTo>
                  <a:pt x="303202" y="237155"/>
                </a:lnTo>
                <a:lnTo>
                  <a:pt x="75491" y="236604"/>
                </a:lnTo>
                <a:lnTo>
                  <a:pt x="40574" y="219277"/>
                </a:lnTo>
                <a:lnTo>
                  <a:pt x="21804" y="181409"/>
                </a:lnTo>
                <a:lnTo>
                  <a:pt x="20576" y="165107"/>
                </a:lnTo>
                <a:lnTo>
                  <a:pt x="23815" y="152231"/>
                </a:lnTo>
                <a:lnTo>
                  <a:pt x="46910" y="119667"/>
                </a:lnTo>
                <a:lnTo>
                  <a:pt x="63667" y="109964"/>
                </a:lnTo>
                <a:lnTo>
                  <a:pt x="63597" y="93906"/>
                </a:lnTo>
                <a:lnTo>
                  <a:pt x="92158" y="59918"/>
                </a:lnTo>
                <a:lnTo>
                  <a:pt x="109995" y="57982"/>
                </a:lnTo>
                <a:lnTo>
                  <a:pt x="148788" y="57982"/>
                </a:lnTo>
                <a:lnTo>
                  <a:pt x="145061" y="53627"/>
                </a:lnTo>
                <a:lnTo>
                  <a:pt x="154129" y="44532"/>
                </a:lnTo>
                <a:lnTo>
                  <a:pt x="156787" y="42451"/>
                </a:lnTo>
                <a:lnTo>
                  <a:pt x="128297" y="42451"/>
                </a:lnTo>
                <a:lnTo>
                  <a:pt x="122236" y="40343"/>
                </a:lnTo>
                <a:lnTo>
                  <a:pt x="111854" y="38191"/>
                </a:lnTo>
                <a:lnTo>
                  <a:pt x="96469" y="37787"/>
                </a:lnTo>
                <a:close/>
              </a:path>
              <a:path w="382270" h="257810">
                <a:moveTo>
                  <a:pt x="355056" y="118893"/>
                </a:moveTo>
                <a:lnTo>
                  <a:pt x="306631" y="118893"/>
                </a:lnTo>
                <a:lnTo>
                  <a:pt x="312320" y="119566"/>
                </a:lnTo>
                <a:lnTo>
                  <a:pt x="313476" y="119667"/>
                </a:lnTo>
                <a:lnTo>
                  <a:pt x="320063" y="121257"/>
                </a:lnTo>
                <a:lnTo>
                  <a:pt x="356327" y="156236"/>
                </a:lnTo>
                <a:lnTo>
                  <a:pt x="361441" y="186338"/>
                </a:lnTo>
                <a:lnTo>
                  <a:pt x="357837" y="200053"/>
                </a:lnTo>
                <a:lnTo>
                  <a:pt x="330640" y="230349"/>
                </a:lnTo>
                <a:lnTo>
                  <a:pt x="303202" y="237155"/>
                </a:lnTo>
                <a:lnTo>
                  <a:pt x="355246" y="237155"/>
                </a:lnTo>
                <a:lnTo>
                  <a:pt x="377100" y="204643"/>
                </a:lnTo>
                <a:lnTo>
                  <a:pt x="382063" y="175452"/>
                </a:lnTo>
                <a:lnTo>
                  <a:pt x="380346" y="162010"/>
                </a:lnTo>
                <a:lnTo>
                  <a:pt x="376380" y="149143"/>
                </a:lnTo>
                <a:lnTo>
                  <a:pt x="370361" y="137132"/>
                </a:lnTo>
                <a:lnTo>
                  <a:pt x="362484" y="126258"/>
                </a:lnTo>
                <a:lnTo>
                  <a:pt x="355056" y="118893"/>
                </a:lnTo>
                <a:close/>
              </a:path>
              <a:path w="382270" h="257810">
                <a:moveTo>
                  <a:pt x="279196" y="20733"/>
                </a:moveTo>
                <a:lnTo>
                  <a:pt x="227334" y="20733"/>
                </a:lnTo>
                <a:lnTo>
                  <a:pt x="240645" y="23543"/>
                </a:lnTo>
                <a:lnTo>
                  <a:pt x="253268" y="28356"/>
                </a:lnTo>
                <a:lnTo>
                  <a:pt x="284999" y="53180"/>
                </a:lnTo>
                <a:lnTo>
                  <a:pt x="303303" y="90178"/>
                </a:lnTo>
                <a:lnTo>
                  <a:pt x="305272" y="98598"/>
                </a:lnTo>
                <a:lnTo>
                  <a:pt x="291886" y="98903"/>
                </a:lnTo>
                <a:lnTo>
                  <a:pt x="287327" y="99271"/>
                </a:lnTo>
                <a:lnTo>
                  <a:pt x="280469" y="100312"/>
                </a:lnTo>
                <a:lnTo>
                  <a:pt x="278145" y="101722"/>
                </a:lnTo>
                <a:lnTo>
                  <a:pt x="274957" y="106053"/>
                </a:lnTo>
                <a:lnTo>
                  <a:pt x="274284" y="108694"/>
                </a:lnTo>
                <a:lnTo>
                  <a:pt x="274716" y="111374"/>
                </a:lnTo>
                <a:lnTo>
                  <a:pt x="275440" y="116251"/>
                </a:lnTo>
                <a:lnTo>
                  <a:pt x="279694" y="119934"/>
                </a:lnTo>
                <a:lnTo>
                  <a:pt x="286158" y="119807"/>
                </a:lnTo>
                <a:lnTo>
                  <a:pt x="290172" y="119197"/>
                </a:lnTo>
                <a:lnTo>
                  <a:pt x="294693" y="118893"/>
                </a:lnTo>
                <a:lnTo>
                  <a:pt x="355056" y="118893"/>
                </a:lnTo>
                <a:lnTo>
                  <a:pt x="352947" y="116801"/>
                </a:lnTo>
                <a:lnTo>
                  <a:pt x="341943" y="109041"/>
                </a:lnTo>
                <a:lnTo>
                  <a:pt x="329669" y="103259"/>
                </a:lnTo>
                <a:lnTo>
                  <a:pt x="325643" y="101786"/>
                </a:lnTo>
                <a:lnTo>
                  <a:pt x="323222" y="86493"/>
                </a:lnTo>
                <a:lnTo>
                  <a:pt x="307083" y="49012"/>
                </a:lnTo>
                <a:lnTo>
                  <a:pt x="289395" y="28775"/>
                </a:lnTo>
                <a:lnTo>
                  <a:pt x="279196" y="20733"/>
                </a:lnTo>
                <a:close/>
              </a:path>
              <a:path w="382270" h="257810">
                <a:moveTo>
                  <a:pt x="148788" y="57982"/>
                </a:moveTo>
                <a:lnTo>
                  <a:pt x="109995" y="57982"/>
                </a:lnTo>
                <a:lnTo>
                  <a:pt x="123208" y="62652"/>
                </a:lnTo>
                <a:lnTo>
                  <a:pt x="133816" y="71403"/>
                </a:lnTo>
                <a:lnTo>
                  <a:pt x="140874" y="83293"/>
                </a:lnTo>
                <a:lnTo>
                  <a:pt x="143436" y="97379"/>
                </a:lnTo>
                <a:lnTo>
                  <a:pt x="143436" y="102929"/>
                </a:lnTo>
                <a:lnTo>
                  <a:pt x="147944" y="107450"/>
                </a:lnTo>
                <a:lnTo>
                  <a:pt x="159057" y="107450"/>
                </a:lnTo>
                <a:lnTo>
                  <a:pt x="163565" y="102929"/>
                </a:lnTo>
                <a:lnTo>
                  <a:pt x="163464" y="93906"/>
                </a:lnTo>
                <a:lnTo>
                  <a:pt x="161323" y="81147"/>
                </a:lnTo>
                <a:lnTo>
                  <a:pt x="156516" y="69185"/>
                </a:lnTo>
                <a:lnTo>
                  <a:pt x="149202" y="58466"/>
                </a:lnTo>
                <a:lnTo>
                  <a:pt x="148788" y="57982"/>
                </a:lnTo>
                <a:close/>
              </a:path>
              <a:path w="382270" h="257810">
                <a:moveTo>
                  <a:pt x="211638" y="0"/>
                </a:moveTo>
                <a:lnTo>
                  <a:pt x="173613" y="8452"/>
                </a:lnTo>
                <a:lnTo>
                  <a:pt x="140700" y="29371"/>
                </a:lnTo>
                <a:lnTo>
                  <a:pt x="128297" y="42451"/>
                </a:lnTo>
                <a:lnTo>
                  <a:pt x="156787" y="42451"/>
                </a:lnTo>
                <a:lnTo>
                  <a:pt x="163281" y="37369"/>
                </a:lnTo>
                <a:lnTo>
                  <a:pt x="173574" y="31364"/>
                </a:lnTo>
                <a:lnTo>
                  <a:pt x="185069" y="26609"/>
                </a:lnTo>
                <a:lnTo>
                  <a:pt x="197821" y="23192"/>
                </a:lnTo>
                <a:lnTo>
                  <a:pt x="211890" y="21203"/>
                </a:lnTo>
                <a:lnTo>
                  <a:pt x="227334" y="20733"/>
                </a:lnTo>
                <a:lnTo>
                  <a:pt x="279196" y="20733"/>
                </a:lnTo>
                <a:lnTo>
                  <a:pt x="278764" y="20393"/>
                </a:lnTo>
                <a:lnTo>
                  <a:pt x="267072" y="13307"/>
                </a:lnTo>
                <a:lnTo>
                  <a:pt x="254416" y="7620"/>
                </a:lnTo>
                <a:lnTo>
                  <a:pt x="240894" y="3438"/>
                </a:lnTo>
                <a:lnTo>
                  <a:pt x="226602" y="863"/>
                </a:lnTo>
                <a:lnTo>
                  <a:pt x="211638" y="0"/>
                </a:lnTo>
                <a:close/>
              </a:path>
            </a:pathLst>
          </a:custGeom>
          <a:solidFill>
            <a:srgbClr val="44B5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77600" y="3535871"/>
            <a:ext cx="547370" cy="547370"/>
          </a:xfrm>
          <a:custGeom>
            <a:avLst/>
            <a:gdLst/>
            <a:ahLst/>
            <a:cxnLst/>
            <a:rect l="l" t="t" r="r" b="b"/>
            <a:pathLst>
              <a:path w="547370" h="547370">
                <a:moveTo>
                  <a:pt x="273519" y="547052"/>
                </a:moveTo>
                <a:lnTo>
                  <a:pt x="229152" y="543472"/>
                </a:lnTo>
                <a:lnTo>
                  <a:pt x="187064" y="533108"/>
                </a:lnTo>
                <a:lnTo>
                  <a:pt x="147819" y="516523"/>
                </a:lnTo>
                <a:lnTo>
                  <a:pt x="111980" y="494280"/>
                </a:lnTo>
                <a:lnTo>
                  <a:pt x="80110" y="466942"/>
                </a:lnTo>
                <a:lnTo>
                  <a:pt x="52771" y="435072"/>
                </a:lnTo>
                <a:lnTo>
                  <a:pt x="30528" y="399233"/>
                </a:lnTo>
                <a:lnTo>
                  <a:pt x="13943" y="359988"/>
                </a:lnTo>
                <a:lnTo>
                  <a:pt x="3579" y="317900"/>
                </a:lnTo>
                <a:lnTo>
                  <a:pt x="0" y="273532"/>
                </a:lnTo>
                <a:lnTo>
                  <a:pt x="906" y="251098"/>
                </a:lnTo>
                <a:lnTo>
                  <a:pt x="7948" y="207799"/>
                </a:lnTo>
                <a:lnTo>
                  <a:pt x="21493" y="167061"/>
                </a:lnTo>
                <a:lnTo>
                  <a:pt x="40978" y="129447"/>
                </a:lnTo>
                <a:lnTo>
                  <a:pt x="65839" y="95521"/>
                </a:lnTo>
                <a:lnTo>
                  <a:pt x="95513" y="65844"/>
                </a:lnTo>
                <a:lnTo>
                  <a:pt x="129438" y="40981"/>
                </a:lnTo>
                <a:lnTo>
                  <a:pt x="167051" y="21495"/>
                </a:lnTo>
                <a:lnTo>
                  <a:pt x="207788" y="7949"/>
                </a:lnTo>
                <a:lnTo>
                  <a:pt x="251086" y="906"/>
                </a:lnTo>
                <a:lnTo>
                  <a:pt x="273519" y="0"/>
                </a:lnTo>
                <a:lnTo>
                  <a:pt x="295953" y="906"/>
                </a:lnTo>
                <a:lnTo>
                  <a:pt x="339251" y="7949"/>
                </a:lnTo>
                <a:lnTo>
                  <a:pt x="379988" y="21495"/>
                </a:lnTo>
                <a:lnTo>
                  <a:pt x="417601" y="40981"/>
                </a:lnTo>
                <a:lnTo>
                  <a:pt x="451526" y="65844"/>
                </a:lnTo>
                <a:lnTo>
                  <a:pt x="481200" y="95521"/>
                </a:lnTo>
                <a:lnTo>
                  <a:pt x="506061" y="129447"/>
                </a:lnTo>
                <a:lnTo>
                  <a:pt x="525546" y="167061"/>
                </a:lnTo>
                <a:lnTo>
                  <a:pt x="539090" y="207799"/>
                </a:lnTo>
                <a:lnTo>
                  <a:pt x="546133" y="251098"/>
                </a:lnTo>
                <a:lnTo>
                  <a:pt x="547039" y="273532"/>
                </a:lnTo>
                <a:lnTo>
                  <a:pt x="546133" y="295966"/>
                </a:lnTo>
                <a:lnTo>
                  <a:pt x="539090" y="339264"/>
                </a:lnTo>
                <a:lnTo>
                  <a:pt x="525546" y="380001"/>
                </a:lnTo>
                <a:lnTo>
                  <a:pt x="506061" y="417613"/>
                </a:lnTo>
                <a:lnTo>
                  <a:pt x="481200" y="451538"/>
                </a:lnTo>
                <a:lnTo>
                  <a:pt x="451526" y="481213"/>
                </a:lnTo>
                <a:lnTo>
                  <a:pt x="417601" y="506074"/>
                </a:lnTo>
                <a:lnTo>
                  <a:pt x="379988" y="525558"/>
                </a:lnTo>
                <a:lnTo>
                  <a:pt x="339251" y="539103"/>
                </a:lnTo>
                <a:lnTo>
                  <a:pt x="295953" y="546145"/>
                </a:lnTo>
                <a:lnTo>
                  <a:pt x="273519" y="547052"/>
                </a:lnTo>
                <a:close/>
              </a:path>
            </a:pathLst>
          </a:custGeom>
          <a:ln w="26060">
            <a:solidFill>
              <a:srgbClr val="8DC5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52967" y="3676292"/>
            <a:ext cx="396875" cy="266700"/>
          </a:xfrm>
          <a:custGeom>
            <a:avLst/>
            <a:gdLst/>
            <a:ahLst/>
            <a:cxnLst/>
            <a:rect l="l" t="t" r="r" b="b"/>
            <a:pathLst>
              <a:path w="396875" h="266700">
                <a:moveTo>
                  <a:pt x="390347" y="82181"/>
                </a:moveTo>
                <a:lnTo>
                  <a:pt x="5956" y="82181"/>
                </a:lnTo>
                <a:lnTo>
                  <a:pt x="0" y="88125"/>
                </a:lnTo>
                <a:lnTo>
                  <a:pt x="0" y="168909"/>
                </a:lnTo>
                <a:lnTo>
                  <a:pt x="2781" y="173253"/>
                </a:lnTo>
                <a:lnTo>
                  <a:pt x="6858" y="175526"/>
                </a:lnTo>
                <a:lnTo>
                  <a:pt x="6858" y="263334"/>
                </a:lnTo>
                <a:lnTo>
                  <a:pt x="9728" y="266204"/>
                </a:lnTo>
                <a:lnTo>
                  <a:pt x="44208" y="266204"/>
                </a:lnTo>
                <a:lnTo>
                  <a:pt x="47078" y="263334"/>
                </a:lnTo>
                <a:lnTo>
                  <a:pt x="47078" y="253364"/>
                </a:lnTo>
                <a:lnTo>
                  <a:pt x="19685" y="253364"/>
                </a:lnTo>
                <a:lnTo>
                  <a:pt x="19685" y="177177"/>
                </a:lnTo>
                <a:lnTo>
                  <a:pt x="389458" y="177177"/>
                </a:lnTo>
                <a:lnTo>
                  <a:pt x="389458" y="175526"/>
                </a:lnTo>
                <a:lnTo>
                  <a:pt x="393534" y="173253"/>
                </a:lnTo>
                <a:lnTo>
                  <a:pt x="396303" y="168909"/>
                </a:lnTo>
                <a:lnTo>
                  <a:pt x="396303" y="164350"/>
                </a:lnTo>
                <a:lnTo>
                  <a:pt x="13030" y="164350"/>
                </a:lnTo>
                <a:lnTo>
                  <a:pt x="12852" y="164147"/>
                </a:lnTo>
                <a:lnTo>
                  <a:pt x="12852" y="95199"/>
                </a:lnTo>
                <a:lnTo>
                  <a:pt x="13030" y="95021"/>
                </a:lnTo>
                <a:lnTo>
                  <a:pt x="396303" y="95021"/>
                </a:lnTo>
                <a:lnTo>
                  <a:pt x="396303" y="88125"/>
                </a:lnTo>
                <a:lnTo>
                  <a:pt x="390347" y="82181"/>
                </a:lnTo>
                <a:close/>
              </a:path>
              <a:path w="396875" h="266700">
                <a:moveTo>
                  <a:pt x="359389" y="204571"/>
                </a:moveTo>
                <a:lnTo>
                  <a:pt x="345960" y="204571"/>
                </a:lnTo>
                <a:lnTo>
                  <a:pt x="349224" y="207835"/>
                </a:lnTo>
                <a:lnTo>
                  <a:pt x="349224" y="263334"/>
                </a:lnTo>
                <a:lnTo>
                  <a:pt x="352094" y="266204"/>
                </a:lnTo>
                <a:lnTo>
                  <a:pt x="386588" y="266204"/>
                </a:lnTo>
                <a:lnTo>
                  <a:pt x="389458" y="263334"/>
                </a:lnTo>
                <a:lnTo>
                  <a:pt x="389458" y="253364"/>
                </a:lnTo>
                <a:lnTo>
                  <a:pt x="362064" y="253364"/>
                </a:lnTo>
                <a:lnTo>
                  <a:pt x="362064" y="211848"/>
                </a:lnTo>
                <a:lnTo>
                  <a:pt x="359389" y="204571"/>
                </a:lnTo>
                <a:close/>
              </a:path>
              <a:path w="396875" h="266700">
                <a:moveTo>
                  <a:pt x="54356" y="191731"/>
                </a:moveTo>
                <a:lnTo>
                  <a:pt x="41358" y="196509"/>
                </a:lnTo>
                <a:lnTo>
                  <a:pt x="34541" y="208362"/>
                </a:lnTo>
                <a:lnTo>
                  <a:pt x="34239" y="253364"/>
                </a:lnTo>
                <a:lnTo>
                  <a:pt x="47078" y="253364"/>
                </a:lnTo>
                <a:lnTo>
                  <a:pt x="47078" y="207835"/>
                </a:lnTo>
                <a:lnTo>
                  <a:pt x="50342" y="204571"/>
                </a:lnTo>
                <a:lnTo>
                  <a:pt x="359389" y="204571"/>
                </a:lnTo>
                <a:lnTo>
                  <a:pt x="357286" y="198850"/>
                </a:lnTo>
                <a:lnTo>
                  <a:pt x="345433" y="192034"/>
                </a:lnTo>
                <a:lnTo>
                  <a:pt x="54356" y="191731"/>
                </a:lnTo>
                <a:close/>
              </a:path>
              <a:path w="396875" h="266700">
                <a:moveTo>
                  <a:pt x="389458" y="177177"/>
                </a:moveTo>
                <a:lnTo>
                  <a:pt x="376618" y="177177"/>
                </a:lnTo>
                <a:lnTo>
                  <a:pt x="376618" y="253364"/>
                </a:lnTo>
                <a:lnTo>
                  <a:pt x="389458" y="253364"/>
                </a:lnTo>
                <a:lnTo>
                  <a:pt x="389458" y="177177"/>
                </a:lnTo>
                <a:close/>
              </a:path>
              <a:path w="396875" h="266700">
                <a:moveTo>
                  <a:pt x="170345" y="95021"/>
                </a:moveTo>
                <a:lnTo>
                  <a:pt x="157492" y="95021"/>
                </a:lnTo>
                <a:lnTo>
                  <a:pt x="157492" y="164350"/>
                </a:lnTo>
                <a:lnTo>
                  <a:pt x="170345" y="164350"/>
                </a:lnTo>
                <a:lnTo>
                  <a:pt x="170345" y="95021"/>
                </a:lnTo>
                <a:close/>
              </a:path>
              <a:path w="396875" h="266700">
                <a:moveTo>
                  <a:pt x="211429" y="95021"/>
                </a:moveTo>
                <a:lnTo>
                  <a:pt x="198589" y="95021"/>
                </a:lnTo>
                <a:lnTo>
                  <a:pt x="198589" y="164350"/>
                </a:lnTo>
                <a:lnTo>
                  <a:pt x="211429" y="164350"/>
                </a:lnTo>
                <a:lnTo>
                  <a:pt x="211429" y="95021"/>
                </a:lnTo>
                <a:close/>
              </a:path>
              <a:path w="396875" h="266700">
                <a:moveTo>
                  <a:pt x="266204" y="95021"/>
                </a:moveTo>
                <a:lnTo>
                  <a:pt x="253365" y="95021"/>
                </a:lnTo>
                <a:lnTo>
                  <a:pt x="253365" y="164350"/>
                </a:lnTo>
                <a:lnTo>
                  <a:pt x="266204" y="164350"/>
                </a:lnTo>
                <a:lnTo>
                  <a:pt x="266204" y="95021"/>
                </a:lnTo>
                <a:close/>
              </a:path>
              <a:path w="396875" h="266700">
                <a:moveTo>
                  <a:pt x="396303" y="95021"/>
                </a:moveTo>
                <a:lnTo>
                  <a:pt x="383273" y="95021"/>
                </a:lnTo>
                <a:lnTo>
                  <a:pt x="383463" y="95199"/>
                </a:lnTo>
                <a:lnTo>
                  <a:pt x="383463" y="164147"/>
                </a:lnTo>
                <a:lnTo>
                  <a:pt x="383273" y="164350"/>
                </a:lnTo>
                <a:lnTo>
                  <a:pt x="396303" y="164350"/>
                </a:lnTo>
                <a:lnTo>
                  <a:pt x="396303" y="95021"/>
                </a:lnTo>
                <a:close/>
              </a:path>
              <a:path w="396875" h="266700">
                <a:moveTo>
                  <a:pt x="67627" y="67614"/>
                </a:moveTo>
                <a:lnTo>
                  <a:pt x="54787" y="67614"/>
                </a:lnTo>
                <a:lnTo>
                  <a:pt x="54787" y="82181"/>
                </a:lnTo>
                <a:lnTo>
                  <a:pt x="95008" y="82181"/>
                </a:lnTo>
                <a:lnTo>
                  <a:pt x="67627" y="82168"/>
                </a:lnTo>
                <a:lnTo>
                  <a:pt x="67627" y="67614"/>
                </a:lnTo>
                <a:close/>
              </a:path>
              <a:path w="396875" h="266700">
                <a:moveTo>
                  <a:pt x="190881" y="67614"/>
                </a:moveTo>
                <a:lnTo>
                  <a:pt x="178041" y="67614"/>
                </a:lnTo>
                <a:lnTo>
                  <a:pt x="178041" y="82181"/>
                </a:lnTo>
                <a:lnTo>
                  <a:pt x="218262" y="82181"/>
                </a:lnTo>
                <a:lnTo>
                  <a:pt x="190881" y="82168"/>
                </a:lnTo>
                <a:lnTo>
                  <a:pt x="190881" y="67614"/>
                </a:lnTo>
                <a:close/>
              </a:path>
              <a:path w="396875" h="266700">
                <a:moveTo>
                  <a:pt x="314134" y="67614"/>
                </a:moveTo>
                <a:lnTo>
                  <a:pt x="301294" y="67614"/>
                </a:lnTo>
                <a:lnTo>
                  <a:pt x="301294" y="82181"/>
                </a:lnTo>
                <a:lnTo>
                  <a:pt x="341515" y="82181"/>
                </a:lnTo>
                <a:lnTo>
                  <a:pt x="314134" y="82168"/>
                </a:lnTo>
                <a:lnTo>
                  <a:pt x="314134" y="67614"/>
                </a:lnTo>
                <a:close/>
              </a:path>
              <a:path w="396875" h="266700">
                <a:moveTo>
                  <a:pt x="95008" y="67614"/>
                </a:moveTo>
                <a:lnTo>
                  <a:pt x="82181" y="67614"/>
                </a:lnTo>
                <a:lnTo>
                  <a:pt x="82181" y="82168"/>
                </a:lnTo>
                <a:lnTo>
                  <a:pt x="95008" y="82168"/>
                </a:lnTo>
                <a:lnTo>
                  <a:pt x="95008" y="67614"/>
                </a:lnTo>
                <a:close/>
              </a:path>
              <a:path w="396875" h="266700">
                <a:moveTo>
                  <a:pt x="218262" y="67614"/>
                </a:moveTo>
                <a:lnTo>
                  <a:pt x="205435" y="67614"/>
                </a:lnTo>
                <a:lnTo>
                  <a:pt x="205435" y="82168"/>
                </a:lnTo>
                <a:lnTo>
                  <a:pt x="218262" y="82168"/>
                </a:lnTo>
                <a:lnTo>
                  <a:pt x="218262" y="67614"/>
                </a:lnTo>
                <a:close/>
              </a:path>
              <a:path w="396875" h="266700">
                <a:moveTo>
                  <a:pt x="341515" y="67614"/>
                </a:moveTo>
                <a:lnTo>
                  <a:pt x="328688" y="67614"/>
                </a:lnTo>
                <a:lnTo>
                  <a:pt x="328688" y="82168"/>
                </a:lnTo>
                <a:lnTo>
                  <a:pt x="341515" y="82168"/>
                </a:lnTo>
                <a:lnTo>
                  <a:pt x="341515" y="67614"/>
                </a:lnTo>
                <a:close/>
              </a:path>
              <a:path w="396875" h="266700">
                <a:moveTo>
                  <a:pt x="123291" y="0"/>
                </a:moveTo>
                <a:lnTo>
                  <a:pt x="26504" y="0"/>
                </a:lnTo>
                <a:lnTo>
                  <a:pt x="20548" y="5956"/>
                </a:lnTo>
                <a:lnTo>
                  <a:pt x="20548" y="61683"/>
                </a:lnTo>
                <a:lnTo>
                  <a:pt x="26504" y="67614"/>
                </a:lnTo>
                <a:lnTo>
                  <a:pt x="123291" y="67614"/>
                </a:lnTo>
                <a:lnTo>
                  <a:pt x="129247" y="61683"/>
                </a:lnTo>
                <a:lnTo>
                  <a:pt x="129247" y="54787"/>
                </a:lnTo>
                <a:lnTo>
                  <a:pt x="33578" y="54787"/>
                </a:lnTo>
                <a:lnTo>
                  <a:pt x="33375" y="54597"/>
                </a:lnTo>
                <a:lnTo>
                  <a:pt x="33375" y="13030"/>
                </a:lnTo>
                <a:lnTo>
                  <a:pt x="33578" y="12852"/>
                </a:lnTo>
                <a:lnTo>
                  <a:pt x="129247" y="12852"/>
                </a:lnTo>
                <a:lnTo>
                  <a:pt x="129247" y="5956"/>
                </a:lnTo>
                <a:lnTo>
                  <a:pt x="123291" y="0"/>
                </a:lnTo>
                <a:close/>
              </a:path>
              <a:path w="396875" h="266700">
                <a:moveTo>
                  <a:pt x="246545" y="0"/>
                </a:moveTo>
                <a:lnTo>
                  <a:pt x="149758" y="0"/>
                </a:lnTo>
                <a:lnTo>
                  <a:pt x="143802" y="5956"/>
                </a:lnTo>
                <a:lnTo>
                  <a:pt x="143802" y="61683"/>
                </a:lnTo>
                <a:lnTo>
                  <a:pt x="149758" y="67614"/>
                </a:lnTo>
                <a:lnTo>
                  <a:pt x="246545" y="67614"/>
                </a:lnTo>
                <a:lnTo>
                  <a:pt x="252501" y="61683"/>
                </a:lnTo>
                <a:lnTo>
                  <a:pt x="252501" y="54787"/>
                </a:lnTo>
                <a:lnTo>
                  <a:pt x="156832" y="54787"/>
                </a:lnTo>
                <a:lnTo>
                  <a:pt x="156629" y="54597"/>
                </a:lnTo>
                <a:lnTo>
                  <a:pt x="156629" y="13030"/>
                </a:lnTo>
                <a:lnTo>
                  <a:pt x="156832" y="12852"/>
                </a:lnTo>
                <a:lnTo>
                  <a:pt x="252501" y="12852"/>
                </a:lnTo>
                <a:lnTo>
                  <a:pt x="252501" y="5956"/>
                </a:lnTo>
                <a:lnTo>
                  <a:pt x="246545" y="0"/>
                </a:lnTo>
                <a:close/>
              </a:path>
              <a:path w="396875" h="266700">
                <a:moveTo>
                  <a:pt x="369811" y="0"/>
                </a:moveTo>
                <a:lnTo>
                  <a:pt x="273011" y="0"/>
                </a:lnTo>
                <a:lnTo>
                  <a:pt x="267055" y="5956"/>
                </a:lnTo>
                <a:lnTo>
                  <a:pt x="267055" y="61683"/>
                </a:lnTo>
                <a:lnTo>
                  <a:pt x="273011" y="67614"/>
                </a:lnTo>
                <a:lnTo>
                  <a:pt x="369811" y="67614"/>
                </a:lnTo>
                <a:lnTo>
                  <a:pt x="375754" y="61683"/>
                </a:lnTo>
                <a:lnTo>
                  <a:pt x="375754" y="54787"/>
                </a:lnTo>
                <a:lnTo>
                  <a:pt x="280098" y="54787"/>
                </a:lnTo>
                <a:lnTo>
                  <a:pt x="279895" y="54597"/>
                </a:lnTo>
                <a:lnTo>
                  <a:pt x="279895" y="13030"/>
                </a:lnTo>
                <a:lnTo>
                  <a:pt x="280098" y="12852"/>
                </a:lnTo>
                <a:lnTo>
                  <a:pt x="375754" y="12852"/>
                </a:lnTo>
                <a:lnTo>
                  <a:pt x="375754" y="5956"/>
                </a:lnTo>
                <a:lnTo>
                  <a:pt x="369811" y="0"/>
                </a:lnTo>
                <a:close/>
              </a:path>
              <a:path w="396875" h="266700">
                <a:moveTo>
                  <a:pt x="129247" y="12852"/>
                </a:moveTo>
                <a:lnTo>
                  <a:pt x="116217" y="12852"/>
                </a:lnTo>
                <a:lnTo>
                  <a:pt x="116420" y="13030"/>
                </a:lnTo>
                <a:lnTo>
                  <a:pt x="116420" y="54597"/>
                </a:lnTo>
                <a:lnTo>
                  <a:pt x="116217" y="54787"/>
                </a:lnTo>
                <a:lnTo>
                  <a:pt x="129247" y="54787"/>
                </a:lnTo>
                <a:lnTo>
                  <a:pt x="129247" y="12852"/>
                </a:lnTo>
                <a:close/>
              </a:path>
              <a:path w="396875" h="266700">
                <a:moveTo>
                  <a:pt x="252501" y="12852"/>
                </a:moveTo>
                <a:lnTo>
                  <a:pt x="239471" y="12852"/>
                </a:lnTo>
                <a:lnTo>
                  <a:pt x="239674" y="13030"/>
                </a:lnTo>
                <a:lnTo>
                  <a:pt x="239674" y="54597"/>
                </a:lnTo>
                <a:lnTo>
                  <a:pt x="239471" y="54787"/>
                </a:lnTo>
                <a:lnTo>
                  <a:pt x="252501" y="54787"/>
                </a:lnTo>
                <a:lnTo>
                  <a:pt x="252501" y="12852"/>
                </a:lnTo>
                <a:close/>
              </a:path>
              <a:path w="396875" h="266700">
                <a:moveTo>
                  <a:pt x="375754" y="12852"/>
                </a:moveTo>
                <a:lnTo>
                  <a:pt x="362724" y="12852"/>
                </a:lnTo>
                <a:lnTo>
                  <a:pt x="362927" y="13030"/>
                </a:lnTo>
                <a:lnTo>
                  <a:pt x="362927" y="54597"/>
                </a:lnTo>
                <a:lnTo>
                  <a:pt x="362724" y="54787"/>
                </a:lnTo>
                <a:lnTo>
                  <a:pt x="375754" y="54787"/>
                </a:lnTo>
                <a:lnTo>
                  <a:pt x="375754" y="12852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80359" y="3785862"/>
            <a:ext cx="13335" cy="19685"/>
          </a:xfrm>
          <a:custGeom>
            <a:avLst/>
            <a:gdLst/>
            <a:ahLst/>
            <a:cxnLst/>
            <a:rect l="l" t="t" r="r" b="b"/>
            <a:pathLst>
              <a:path w="13334" h="19685">
                <a:moveTo>
                  <a:pt x="9969" y="0"/>
                </a:moveTo>
                <a:lnTo>
                  <a:pt x="2882" y="0"/>
                </a:lnTo>
                <a:lnTo>
                  <a:pt x="0" y="2870"/>
                </a:lnTo>
                <a:lnTo>
                  <a:pt x="0" y="16802"/>
                </a:lnTo>
                <a:lnTo>
                  <a:pt x="2882" y="19685"/>
                </a:lnTo>
                <a:lnTo>
                  <a:pt x="9969" y="19685"/>
                </a:lnTo>
                <a:lnTo>
                  <a:pt x="12852" y="16802"/>
                </a:lnTo>
                <a:lnTo>
                  <a:pt x="12852" y="2870"/>
                </a:lnTo>
                <a:lnTo>
                  <a:pt x="9969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900899" y="3785862"/>
            <a:ext cx="13335" cy="19685"/>
          </a:xfrm>
          <a:custGeom>
            <a:avLst/>
            <a:gdLst/>
            <a:ahLst/>
            <a:cxnLst/>
            <a:rect l="l" t="t" r="r" b="b"/>
            <a:pathLst>
              <a:path w="13334" h="19685">
                <a:moveTo>
                  <a:pt x="9969" y="0"/>
                </a:moveTo>
                <a:lnTo>
                  <a:pt x="2882" y="0"/>
                </a:lnTo>
                <a:lnTo>
                  <a:pt x="0" y="2870"/>
                </a:lnTo>
                <a:lnTo>
                  <a:pt x="0" y="16802"/>
                </a:lnTo>
                <a:lnTo>
                  <a:pt x="2882" y="19685"/>
                </a:lnTo>
                <a:lnTo>
                  <a:pt x="9969" y="19685"/>
                </a:lnTo>
                <a:lnTo>
                  <a:pt x="12852" y="16802"/>
                </a:lnTo>
                <a:lnTo>
                  <a:pt x="12852" y="2870"/>
                </a:lnTo>
                <a:lnTo>
                  <a:pt x="9969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21441" y="3785862"/>
            <a:ext cx="13335" cy="19685"/>
          </a:xfrm>
          <a:custGeom>
            <a:avLst/>
            <a:gdLst/>
            <a:ahLst/>
            <a:cxnLst/>
            <a:rect l="l" t="t" r="r" b="b"/>
            <a:pathLst>
              <a:path w="13334" h="19685">
                <a:moveTo>
                  <a:pt x="9969" y="0"/>
                </a:moveTo>
                <a:lnTo>
                  <a:pt x="2882" y="0"/>
                </a:lnTo>
                <a:lnTo>
                  <a:pt x="0" y="2870"/>
                </a:lnTo>
                <a:lnTo>
                  <a:pt x="0" y="16802"/>
                </a:lnTo>
                <a:lnTo>
                  <a:pt x="2882" y="19685"/>
                </a:lnTo>
                <a:lnTo>
                  <a:pt x="9969" y="19685"/>
                </a:lnTo>
                <a:lnTo>
                  <a:pt x="12852" y="16802"/>
                </a:lnTo>
                <a:lnTo>
                  <a:pt x="12852" y="2870"/>
                </a:lnTo>
                <a:lnTo>
                  <a:pt x="9969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941984" y="3785862"/>
            <a:ext cx="13335" cy="19685"/>
          </a:xfrm>
          <a:custGeom>
            <a:avLst/>
            <a:gdLst/>
            <a:ahLst/>
            <a:cxnLst/>
            <a:rect l="l" t="t" r="r" b="b"/>
            <a:pathLst>
              <a:path w="13334" h="19685">
                <a:moveTo>
                  <a:pt x="9969" y="0"/>
                </a:moveTo>
                <a:lnTo>
                  <a:pt x="2882" y="0"/>
                </a:lnTo>
                <a:lnTo>
                  <a:pt x="0" y="2870"/>
                </a:lnTo>
                <a:lnTo>
                  <a:pt x="0" y="16802"/>
                </a:lnTo>
                <a:lnTo>
                  <a:pt x="2882" y="19685"/>
                </a:lnTo>
                <a:lnTo>
                  <a:pt x="9969" y="19685"/>
                </a:lnTo>
                <a:lnTo>
                  <a:pt x="12852" y="16802"/>
                </a:lnTo>
                <a:lnTo>
                  <a:pt x="12852" y="2870"/>
                </a:lnTo>
                <a:lnTo>
                  <a:pt x="9969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962523" y="3785862"/>
            <a:ext cx="13335" cy="19685"/>
          </a:xfrm>
          <a:custGeom>
            <a:avLst/>
            <a:gdLst/>
            <a:ahLst/>
            <a:cxnLst/>
            <a:rect l="l" t="t" r="r" b="b"/>
            <a:pathLst>
              <a:path w="13334" h="19685">
                <a:moveTo>
                  <a:pt x="9969" y="0"/>
                </a:moveTo>
                <a:lnTo>
                  <a:pt x="2882" y="0"/>
                </a:lnTo>
                <a:lnTo>
                  <a:pt x="0" y="2870"/>
                </a:lnTo>
                <a:lnTo>
                  <a:pt x="0" y="16802"/>
                </a:lnTo>
                <a:lnTo>
                  <a:pt x="2882" y="19685"/>
                </a:lnTo>
                <a:lnTo>
                  <a:pt x="9969" y="19685"/>
                </a:lnTo>
                <a:lnTo>
                  <a:pt x="12852" y="16802"/>
                </a:lnTo>
                <a:lnTo>
                  <a:pt x="12852" y="2870"/>
                </a:lnTo>
                <a:lnTo>
                  <a:pt x="9969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880359" y="3813248"/>
            <a:ext cx="33655" cy="13335"/>
          </a:xfrm>
          <a:custGeom>
            <a:avLst/>
            <a:gdLst/>
            <a:ahLst/>
            <a:cxnLst/>
            <a:rect l="l" t="t" r="r" b="b"/>
            <a:pathLst>
              <a:path w="33654" h="13335">
                <a:moveTo>
                  <a:pt x="30518" y="0"/>
                </a:moveTo>
                <a:lnTo>
                  <a:pt x="2882" y="0"/>
                </a:lnTo>
                <a:lnTo>
                  <a:pt x="0" y="2870"/>
                </a:lnTo>
                <a:lnTo>
                  <a:pt x="0" y="9956"/>
                </a:lnTo>
                <a:lnTo>
                  <a:pt x="2882" y="12839"/>
                </a:lnTo>
                <a:lnTo>
                  <a:pt x="30518" y="12839"/>
                </a:lnTo>
                <a:lnTo>
                  <a:pt x="33388" y="9956"/>
                </a:lnTo>
                <a:lnTo>
                  <a:pt x="33388" y="2870"/>
                </a:lnTo>
                <a:lnTo>
                  <a:pt x="30518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921441" y="3813248"/>
            <a:ext cx="33655" cy="13335"/>
          </a:xfrm>
          <a:custGeom>
            <a:avLst/>
            <a:gdLst/>
            <a:ahLst/>
            <a:cxnLst/>
            <a:rect l="l" t="t" r="r" b="b"/>
            <a:pathLst>
              <a:path w="33654" h="13335">
                <a:moveTo>
                  <a:pt x="30518" y="0"/>
                </a:moveTo>
                <a:lnTo>
                  <a:pt x="2882" y="0"/>
                </a:lnTo>
                <a:lnTo>
                  <a:pt x="0" y="2870"/>
                </a:lnTo>
                <a:lnTo>
                  <a:pt x="0" y="9956"/>
                </a:lnTo>
                <a:lnTo>
                  <a:pt x="2882" y="12839"/>
                </a:lnTo>
                <a:lnTo>
                  <a:pt x="30518" y="12839"/>
                </a:lnTo>
                <a:lnTo>
                  <a:pt x="33388" y="9956"/>
                </a:lnTo>
                <a:lnTo>
                  <a:pt x="33388" y="2870"/>
                </a:lnTo>
                <a:lnTo>
                  <a:pt x="30518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83071" y="3785862"/>
            <a:ext cx="13335" cy="19685"/>
          </a:xfrm>
          <a:custGeom>
            <a:avLst/>
            <a:gdLst/>
            <a:ahLst/>
            <a:cxnLst/>
            <a:rect l="l" t="t" r="r" b="b"/>
            <a:pathLst>
              <a:path w="13334" h="19685">
                <a:moveTo>
                  <a:pt x="9969" y="0"/>
                </a:moveTo>
                <a:lnTo>
                  <a:pt x="2882" y="0"/>
                </a:lnTo>
                <a:lnTo>
                  <a:pt x="0" y="2870"/>
                </a:lnTo>
                <a:lnTo>
                  <a:pt x="0" y="16802"/>
                </a:lnTo>
                <a:lnTo>
                  <a:pt x="2882" y="19685"/>
                </a:lnTo>
                <a:lnTo>
                  <a:pt x="9969" y="19685"/>
                </a:lnTo>
                <a:lnTo>
                  <a:pt x="12852" y="16802"/>
                </a:lnTo>
                <a:lnTo>
                  <a:pt x="12852" y="2870"/>
                </a:lnTo>
                <a:lnTo>
                  <a:pt x="9969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62523" y="3813248"/>
            <a:ext cx="33655" cy="13335"/>
          </a:xfrm>
          <a:custGeom>
            <a:avLst/>
            <a:gdLst/>
            <a:ahLst/>
            <a:cxnLst/>
            <a:rect l="l" t="t" r="r" b="b"/>
            <a:pathLst>
              <a:path w="33654" h="13335">
                <a:moveTo>
                  <a:pt x="30518" y="0"/>
                </a:moveTo>
                <a:lnTo>
                  <a:pt x="2882" y="0"/>
                </a:lnTo>
                <a:lnTo>
                  <a:pt x="0" y="2870"/>
                </a:lnTo>
                <a:lnTo>
                  <a:pt x="0" y="9956"/>
                </a:lnTo>
                <a:lnTo>
                  <a:pt x="2882" y="12839"/>
                </a:lnTo>
                <a:lnTo>
                  <a:pt x="30518" y="12839"/>
                </a:lnTo>
                <a:lnTo>
                  <a:pt x="33388" y="9956"/>
                </a:lnTo>
                <a:lnTo>
                  <a:pt x="33388" y="2870"/>
                </a:lnTo>
                <a:lnTo>
                  <a:pt x="30518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030998" y="3779011"/>
            <a:ext cx="13335" cy="19685"/>
          </a:xfrm>
          <a:custGeom>
            <a:avLst/>
            <a:gdLst/>
            <a:ahLst/>
            <a:cxnLst/>
            <a:rect l="l" t="t" r="r" b="b"/>
            <a:pathLst>
              <a:path w="13334" h="19685">
                <a:moveTo>
                  <a:pt x="9969" y="0"/>
                </a:moveTo>
                <a:lnTo>
                  <a:pt x="2882" y="0"/>
                </a:lnTo>
                <a:lnTo>
                  <a:pt x="0" y="2882"/>
                </a:lnTo>
                <a:lnTo>
                  <a:pt x="0" y="16802"/>
                </a:lnTo>
                <a:lnTo>
                  <a:pt x="2882" y="19685"/>
                </a:lnTo>
                <a:lnTo>
                  <a:pt x="9969" y="19685"/>
                </a:lnTo>
                <a:lnTo>
                  <a:pt x="12852" y="16802"/>
                </a:lnTo>
                <a:lnTo>
                  <a:pt x="12852" y="2882"/>
                </a:lnTo>
                <a:lnTo>
                  <a:pt x="9969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030998" y="3806399"/>
            <a:ext cx="13335" cy="26670"/>
          </a:xfrm>
          <a:custGeom>
            <a:avLst/>
            <a:gdLst/>
            <a:ahLst/>
            <a:cxnLst/>
            <a:rect l="l" t="t" r="r" b="b"/>
            <a:pathLst>
              <a:path w="13334" h="26670">
                <a:moveTo>
                  <a:pt x="9969" y="0"/>
                </a:moveTo>
                <a:lnTo>
                  <a:pt x="2882" y="0"/>
                </a:lnTo>
                <a:lnTo>
                  <a:pt x="0" y="2882"/>
                </a:lnTo>
                <a:lnTo>
                  <a:pt x="0" y="23660"/>
                </a:lnTo>
                <a:lnTo>
                  <a:pt x="2882" y="26543"/>
                </a:lnTo>
                <a:lnTo>
                  <a:pt x="9969" y="26543"/>
                </a:lnTo>
                <a:lnTo>
                  <a:pt x="12852" y="23660"/>
                </a:lnTo>
                <a:lnTo>
                  <a:pt x="12852" y="2882"/>
                </a:lnTo>
                <a:lnTo>
                  <a:pt x="9969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072085" y="3779011"/>
            <a:ext cx="26670" cy="13335"/>
          </a:xfrm>
          <a:custGeom>
            <a:avLst/>
            <a:gdLst/>
            <a:ahLst/>
            <a:cxnLst/>
            <a:rect l="l" t="t" r="r" b="b"/>
            <a:pathLst>
              <a:path w="26670" h="13335">
                <a:moveTo>
                  <a:pt x="23660" y="0"/>
                </a:moveTo>
                <a:lnTo>
                  <a:pt x="2882" y="0"/>
                </a:lnTo>
                <a:lnTo>
                  <a:pt x="0" y="2870"/>
                </a:lnTo>
                <a:lnTo>
                  <a:pt x="0" y="9956"/>
                </a:lnTo>
                <a:lnTo>
                  <a:pt x="2882" y="12839"/>
                </a:lnTo>
                <a:lnTo>
                  <a:pt x="23660" y="12839"/>
                </a:lnTo>
                <a:lnTo>
                  <a:pt x="26542" y="9956"/>
                </a:lnTo>
                <a:lnTo>
                  <a:pt x="26542" y="2870"/>
                </a:lnTo>
                <a:lnTo>
                  <a:pt x="23660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072093" y="3799552"/>
            <a:ext cx="26670" cy="13335"/>
          </a:xfrm>
          <a:custGeom>
            <a:avLst/>
            <a:gdLst/>
            <a:ahLst/>
            <a:cxnLst/>
            <a:rect l="l" t="t" r="r" b="b"/>
            <a:pathLst>
              <a:path w="26670" h="13335">
                <a:moveTo>
                  <a:pt x="23660" y="0"/>
                </a:moveTo>
                <a:lnTo>
                  <a:pt x="2870" y="0"/>
                </a:lnTo>
                <a:lnTo>
                  <a:pt x="0" y="2882"/>
                </a:lnTo>
                <a:lnTo>
                  <a:pt x="0" y="9969"/>
                </a:lnTo>
                <a:lnTo>
                  <a:pt x="2870" y="12839"/>
                </a:lnTo>
                <a:lnTo>
                  <a:pt x="23660" y="12839"/>
                </a:lnTo>
                <a:lnTo>
                  <a:pt x="26542" y="9969"/>
                </a:lnTo>
                <a:lnTo>
                  <a:pt x="26542" y="2882"/>
                </a:lnTo>
                <a:lnTo>
                  <a:pt x="23660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072093" y="3820094"/>
            <a:ext cx="26670" cy="13335"/>
          </a:xfrm>
          <a:custGeom>
            <a:avLst/>
            <a:gdLst/>
            <a:ahLst/>
            <a:cxnLst/>
            <a:rect l="l" t="t" r="r" b="b"/>
            <a:pathLst>
              <a:path w="26670" h="13335">
                <a:moveTo>
                  <a:pt x="23660" y="0"/>
                </a:moveTo>
                <a:lnTo>
                  <a:pt x="2870" y="0"/>
                </a:lnTo>
                <a:lnTo>
                  <a:pt x="0" y="2882"/>
                </a:lnTo>
                <a:lnTo>
                  <a:pt x="0" y="9969"/>
                </a:lnTo>
                <a:lnTo>
                  <a:pt x="2870" y="12839"/>
                </a:lnTo>
                <a:lnTo>
                  <a:pt x="23660" y="12839"/>
                </a:lnTo>
                <a:lnTo>
                  <a:pt x="26542" y="9969"/>
                </a:lnTo>
                <a:lnTo>
                  <a:pt x="26542" y="2882"/>
                </a:lnTo>
                <a:lnTo>
                  <a:pt x="23660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133717" y="3779011"/>
            <a:ext cx="26670" cy="13335"/>
          </a:xfrm>
          <a:custGeom>
            <a:avLst/>
            <a:gdLst/>
            <a:ahLst/>
            <a:cxnLst/>
            <a:rect l="l" t="t" r="r" b="b"/>
            <a:pathLst>
              <a:path w="26670" h="13335">
                <a:moveTo>
                  <a:pt x="23660" y="0"/>
                </a:moveTo>
                <a:lnTo>
                  <a:pt x="2882" y="0"/>
                </a:lnTo>
                <a:lnTo>
                  <a:pt x="0" y="2882"/>
                </a:lnTo>
                <a:lnTo>
                  <a:pt x="0" y="9969"/>
                </a:lnTo>
                <a:lnTo>
                  <a:pt x="2882" y="12839"/>
                </a:lnTo>
                <a:lnTo>
                  <a:pt x="23660" y="12839"/>
                </a:lnTo>
                <a:lnTo>
                  <a:pt x="26542" y="9969"/>
                </a:lnTo>
                <a:lnTo>
                  <a:pt x="26542" y="2882"/>
                </a:lnTo>
                <a:lnTo>
                  <a:pt x="23660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133717" y="3799552"/>
            <a:ext cx="26670" cy="13335"/>
          </a:xfrm>
          <a:custGeom>
            <a:avLst/>
            <a:gdLst/>
            <a:ahLst/>
            <a:cxnLst/>
            <a:rect l="l" t="t" r="r" b="b"/>
            <a:pathLst>
              <a:path w="26670" h="13335">
                <a:moveTo>
                  <a:pt x="23660" y="0"/>
                </a:moveTo>
                <a:lnTo>
                  <a:pt x="2882" y="0"/>
                </a:lnTo>
                <a:lnTo>
                  <a:pt x="0" y="2882"/>
                </a:lnTo>
                <a:lnTo>
                  <a:pt x="0" y="9969"/>
                </a:lnTo>
                <a:lnTo>
                  <a:pt x="2882" y="12839"/>
                </a:lnTo>
                <a:lnTo>
                  <a:pt x="23660" y="12839"/>
                </a:lnTo>
                <a:lnTo>
                  <a:pt x="26542" y="9969"/>
                </a:lnTo>
                <a:lnTo>
                  <a:pt x="26542" y="2882"/>
                </a:lnTo>
                <a:lnTo>
                  <a:pt x="23660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133717" y="3820094"/>
            <a:ext cx="26670" cy="13335"/>
          </a:xfrm>
          <a:custGeom>
            <a:avLst/>
            <a:gdLst/>
            <a:ahLst/>
            <a:cxnLst/>
            <a:rect l="l" t="t" r="r" b="b"/>
            <a:pathLst>
              <a:path w="26670" h="13335">
                <a:moveTo>
                  <a:pt x="23660" y="0"/>
                </a:moveTo>
                <a:lnTo>
                  <a:pt x="2882" y="0"/>
                </a:lnTo>
                <a:lnTo>
                  <a:pt x="0" y="2882"/>
                </a:lnTo>
                <a:lnTo>
                  <a:pt x="0" y="9969"/>
                </a:lnTo>
                <a:lnTo>
                  <a:pt x="2882" y="12839"/>
                </a:lnTo>
                <a:lnTo>
                  <a:pt x="23660" y="12839"/>
                </a:lnTo>
                <a:lnTo>
                  <a:pt x="26542" y="9969"/>
                </a:lnTo>
                <a:lnTo>
                  <a:pt x="26542" y="2882"/>
                </a:lnTo>
                <a:lnTo>
                  <a:pt x="23660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167954" y="3779011"/>
            <a:ext cx="19685" cy="13335"/>
          </a:xfrm>
          <a:custGeom>
            <a:avLst/>
            <a:gdLst/>
            <a:ahLst/>
            <a:cxnLst/>
            <a:rect l="l" t="t" r="r" b="b"/>
            <a:pathLst>
              <a:path w="19684" h="13335">
                <a:moveTo>
                  <a:pt x="16814" y="0"/>
                </a:moveTo>
                <a:lnTo>
                  <a:pt x="2870" y="0"/>
                </a:lnTo>
                <a:lnTo>
                  <a:pt x="0" y="2882"/>
                </a:lnTo>
                <a:lnTo>
                  <a:pt x="0" y="9969"/>
                </a:lnTo>
                <a:lnTo>
                  <a:pt x="2870" y="12839"/>
                </a:lnTo>
                <a:lnTo>
                  <a:pt x="16814" y="12839"/>
                </a:lnTo>
                <a:lnTo>
                  <a:pt x="19697" y="9969"/>
                </a:lnTo>
                <a:lnTo>
                  <a:pt x="19697" y="2882"/>
                </a:lnTo>
                <a:lnTo>
                  <a:pt x="16814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167954" y="3799552"/>
            <a:ext cx="19685" cy="13335"/>
          </a:xfrm>
          <a:custGeom>
            <a:avLst/>
            <a:gdLst/>
            <a:ahLst/>
            <a:cxnLst/>
            <a:rect l="l" t="t" r="r" b="b"/>
            <a:pathLst>
              <a:path w="19684" h="13335">
                <a:moveTo>
                  <a:pt x="16814" y="0"/>
                </a:moveTo>
                <a:lnTo>
                  <a:pt x="2870" y="0"/>
                </a:lnTo>
                <a:lnTo>
                  <a:pt x="0" y="2882"/>
                </a:lnTo>
                <a:lnTo>
                  <a:pt x="0" y="9969"/>
                </a:lnTo>
                <a:lnTo>
                  <a:pt x="2870" y="12839"/>
                </a:lnTo>
                <a:lnTo>
                  <a:pt x="16814" y="12839"/>
                </a:lnTo>
                <a:lnTo>
                  <a:pt x="19697" y="9969"/>
                </a:lnTo>
                <a:lnTo>
                  <a:pt x="19697" y="2882"/>
                </a:lnTo>
                <a:lnTo>
                  <a:pt x="16814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167954" y="3820094"/>
            <a:ext cx="19685" cy="13335"/>
          </a:xfrm>
          <a:custGeom>
            <a:avLst/>
            <a:gdLst/>
            <a:ahLst/>
            <a:cxnLst/>
            <a:rect l="l" t="t" r="r" b="b"/>
            <a:pathLst>
              <a:path w="19684" h="13335">
                <a:moveTo>
                  <a:pt x="16814" y="0"/>
                </a:moveTo>
                <a:lnTo>
                  <a:pt x="2870" y="0"/>
                </a:lnTo>
                <a:lnTo>
                  <a:pt x="0" y="2882"/>
                </a:lnTo>
                <a:lnTo>
                  <a:pt x="0" y="9969"/>
                </a:lnTo>
                <a:lnTo>
                  <a:pt x="2870" y="12839"/>
                </a:lnTo>
                <a:lnTo>
                  <a:pt x="16814" y="12839"/>
                </a:lnTo>
                <a:lnTo>
                  <a:pt x="19697" y="9969"/>
                </a:lnTo>
                <a:lnTo>
                  <a:pt x="19697" y="2882"/>
                </a:lnTo>
                <a:lnTo>
                  <a:pt x="16814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195341" y="3779011"/>
            <a:ext cx="26670" cy="13335"/>
          </a:xfrm>
          <a:custGeom>
            <a:avLst/>
            <a:gdLst/>
            <a:ahLst/>
            <a:cxnLst/>
            <a:rect l="l" t="t" r="r" b="b"/>
            <a:pathLst>
              <a:path w="26670" h="13335">
                <a:moveTo>
                  <a:pt x="23660" y="0"/>
                </a:moveTo>
                <a:lnTo>
                  <a:pt x="2882" y="0"/>
                </a:lnTo>
                <a:lnTo>
                  <a:pt x="0" y="2870"/>
                </a:lnTo>
                <a:lnTo>
                  <a:pt x="0" y="9956"/>
                </a:lnTo>
                <a:lnTo>
                  <a:pt x="2882" y="12839"/>
                </a:lnTo>
                <a:lnTo>
                  <a:pt x="23660" y="12839"/>
                </a:lnTo>
                <a:lnTo>
                  <a:pt x="26542" y="9956"/>
                </a:lnTo>
                <a:lnTo>
                  <a:pt x="26542" y="2870"/>
                </a:lnTo>
                <a:lnTo>
                  <a:pt x="23660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195341" y="3799551"/>
            <a:ext cx="26670" cy="13335"/>
          </a:xfrm>
          <a:custGeom>
            <a:avLst/>
            <a:gdLst/>
            <a:ahLst/>
            <a:cxnLst/>
            <a:rect l="l" t="t" r="r" b="b"/>
            <a:pathLst>
              <a:path w="26670" h="13335">
                <a:moveTo>
                  <a:pt x="23660" y="0"/>
                </a:moveTo>
                <a:lnTo>
                  <a:pt x="2882" y="0"/>
                </a:lnTo>
                <a:lnTo>
                  <a:pt x="0" y="2870"/>
                </a:lnTo>
                <a:lnTo>
                  <a:pt x="0" y="9956"/>
                </a:lnTo>
                <a:lnTo>
                  <a:pt x="2882" y="12839"/>
                </a:lnTo>
                <a:lnTo>
                  <a:pt x="23660" y="12839"/>
                </a:lnTo>
                <a:lnTo>
                  <a:pt x="26542" y="9956"/>
                </a:lnTo>
                <a:lnTo>
                  <a:pt x="26542" y="2870"/>
                </a:lnTo>
                <a:lnTo>
                  <a:pt x="23660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195341" y="3820093"/>
            <a:ext cx="26670" cy="13335"/>
          </a:xfrm>
          <a:custGeom>
            <a:avLst/>
            <a:gdLst/>
            <a:ahLst/>
            <a:cxnLst/>
            <a:rect l="l" t="t" r="r" b="b"/>
            <a:pathLst>
              <a:path w="26670" h="13335">
                <a:moveTo>
                  <a:pt x="23660" y="0"/>
                </a:moveTo>
                <a:lnTo>
                  <a:pt x="2882" y="0"/>
                </a:lnTo>
                <a:lnTo>
                  <a:pt x="0" y="2870"/>
                </a:lnTo>
                <a:lnTo>
                  <a:pt x="0" y="9956"/>
                </a:lnTo>
                <a:lnTo>
                  <a:pt x="2882" y="12839"/>
                </a:lnTo>
                <a:lnTo>
                  <a:pt x="23660" y="12839"/>
                </a:lnTo>
                <a:lnTo>
                  <a:pt x="26542" y="9956"/>
                </a:lnTo>
                <a:lnTo>
                  <a:pt x="26542" y="2870"/>
                </a:lnTo>
                <a:lnTo>
                  <a:pt x="23660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258219" y="3757748"/>
            <a:ext cx="80645" cy="101600"/>
          </a:xfrm>
          <a:custGeom>
            <a:avLst/>
            <a:gdLst/>
            <a:ahLst/>
            <a:cxnLst/>
            <a:rect l="l" t="t" r="r" b="b"/>
            <a:pathLst>
              <a:path w="80645" h="101600">
                <a:moveTo>
                  <a:pt x="12750" y="70789"/>
                </a:moveTo>
                <a:lnTo>
                  <a:pt x="0" y="87693"/>
                </a:lnTo>
                <a:lnTo>
                  <a:pt x="3238" y="90551"/>
                </a:lnTo>
                <a:lnTo>
                  <a:pt x="6565" y="92900"/>
                </a:lnTo>
                <a:lnTo>
                  <a:pt x="37350" y="101434"/>
                </a:lnTo>
                <a:lnTo>
                  <a:pt x="45567" y="101434"/>
                </a:lnTo>
                <a:lnTo>
                  <a:pt x="78033" y="81229"/>
                </a:lnTo>
                <a:lnTo>
                  <a:pt x="36690" y="81229"/>
                </a:lnTo>
                <a:lnTo>
                  <a:pt x="31724" y="80556"/>
                </a:lnTo>
                <a:lnTo>
                  <a:pt x="22161" y="77787"/>
                </a:lnTo>
                <a:lnTo>
                  <a:pt x="17424" y="74980"/>
                </a:lnTo>
                <a:lnTo>
                  <a:pt x="12750" y="70789"/>
                </a:lnTo>
                <a:close/>
              </a:path>
              <a:path w="80645" h="101600">
                <a:moveTo>
                  <a:pt x="47231" y="0"/>
                </a:moveTo>
                <a:lnTo>
                  <a:pt x="37020" y="0"/>
                </a:lnTo>
                <a:lnTo>
                  <a:pt x="32893" y="596"/>
                </a:lnTo>
                <a:lnTo>
                  <a:pt x="6451" y="36309"/>
                </a:lnTo>
                <a:lnTo>
                  <a:pt x="7480" y="40906"/>
                </a:lnTo>
                <a:lnTo>
                  <a:pt x="46240" y="60744"/>
                </a:lnTo>
                <a:lnTo>
                  <a:pt x="48615" y="61252"/>
                </a:lnTo>
                <a:lnTo>
                  <a:pt x="56896" y="70104"/>
                </a:lnTo>
                <a:lnTo>
                  <a:pt x="56896" y="74028"/>
                </a:lnTo>
                <a:lnTo>
                  <a:pt x="55613" y="76339"/>
                </a:lnTo>
                <a:lnTo>
                  <a:pt x="50444" y="80264"/>
                </a:lnTo>
                <a:lnTo>
                  <a:pt x="46710" y="81229"/>
                </a:lnTo>
                <a:lnTo>
                  <a:pt x="78033" y="81229"/>
                </a:lnTo>
                <a:lnTo>
                  <a:pt x="78955" y="79629"/>
                </a:lnTo>
                <a:lnTo>
                  <a:pt x="80111" y="75082"/>
                </a:lnTo>
                <a:lnTo>
                  <a:pt x="80111" y="64858"/>
                </a:lnTo>
                <a:lnTo>
                  <a:pt x="79273" y="60591"/>
                </a:lnTo>
                <a:lnTo>
                  <a:pt x="75933" y="53606"/>
                </a:lnTo>
                <a:lnTo>
                  <a:pt x="73698" y="50723"/>
                </a:lnTo>
                <a:lnTo>
                  <a:pt x="70878" y="48437"/>
                </a:lnTo>
                <a:lnTo>
                  <a:pt x="68084" y="46139"/>
                </a:lnTo>
                <a:lnTo>
                  <a:pt x="64820" y="44335"/>
                </a:lnTo>
                <a:lnTo>
                  <a:pt x="57378" y="41757"/>
                </a:lnTo>
                <a:lnTo>
                  <a:pt x="53479" y="40779"/>
                </a:lnTo>
                <a:lnTo>
                  <a:pt x="45300" y="39446"/>
                </a:lnTo>
                <a:lnTo>
                  <a:pt x="41884" y="38836"/>
                </a:lnTo>
                <a:lnTo>
                  <a:pt x="28511" y="31140"/>
                </a:lnTo>
                <a:lnTo>
                  <a:pt x="28511" y="28562"/>
                </a:lnTo>
                <a:lnTo>
                  <a:pt x="38925" y="20205"/>
                </a:lnTo>
                <a:lnTo>
                  <a:pt x="70089" y="20205"/>
                </a:lnTo>
                <a:lnTo>
                  <a:pt x="76377" y="9309"/>
                </a:lnTo>
                <a:lnTo>
                  <a:pt x="71031" y="5765"/>
                </a:lnTo>
                <a:lnTo>
                  <a:pt x="65341" y="3327"/>
                </a:lnTo>
                <a:lnTo>
                  <a:pt x="53301" y="660"/>
                </a:lnTo>
                <a:lnTo>
                  <a:pt x="47231" y="0"/>
                </a:lnTo>
                <a:close/>
              </a:path>
              <a:path w="80645" h="101600">
                <a:moveTo>
                  <a:pt x="70089" y="20205"/>
                </a:moveTo>
                <a:lnTo>
                  <a:pt x="38925" y="20205"/>
                </a:lnTo>
                <a:lnTo>
                  <a:pt x="44615" y="20269"/>
                </a:lnTo>
                <a:lnTo>
                  <a:pt x="48234" y="20548"/>
                </a:lnTo>
                <a:lnTo>
                  <a:pt x="66205" y="26936"/>
                </a:lnTo>
                <a:lnTo>
                  <a:pt x="70089" y="20205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348660" y="3757880"/>
            <a:ext cx="75565" cy="101600"/>
          </a:xfrm>
          <a:custGeom>
            <a:avLst/>
            <a:gdLst/>
            <a:ahLst/>
            <a:cxnLst/>
            <a:rect l="l" t="t" r="r" b="b"/>
            <a:pathLst>
              <a:path w="75564" h="101600">
                <a:moveTo>
                  <a:pt x="47934" y="0"/>
                </a:moveTo>
                <a:lnTo>
                  <a:pt x="31894" y="0"/>
                </a:lnTo>
                <a:lnTo>
                  <a:pt x="26242" y="1054"/>
                </a:lnTo>
                <a:lnTo>
                  <a:pt x="117" y="32816"/>
                </a:lnTo>
                <a:lnTo>
                  <a:pt x="0" y="68211"/>
                </a:lnTo>
                <a:lnTo>
                  <a:pt x="766" y="73317"/>
                </a:lnTo>
                <a:lnTo>
                  <a:pt x="31894" y="101320"/>
                </a:lnTo>
                <a:lnTo>
                  <a:pt x="47743" y="101320"/>
                </a:lnTo>
                <a:lnTo>
                  <a:pt x="55668" y="99098"/>
                </a:lnTo>
                <a:lnTo>
                  <a:pt x="68559" y="90208"/>
                </a:lnTo>
                <a:lnTo>
                  <a:pt x="73029" y="84086"/>
                </a:lnTo>
                <a:lnTo>
                  <a:pt x="74103" y="80683"/>
                </a:lnTo>
                <a:lnTo>
                  <a:pt x="35475" y="80683"/>
                </a:lnTo>
                <a:lnTo>
                  <a:pt x="33087" y="80213"/>
                </a:lnTo>
                <a:lnTo>
                  <a:pt x="22051" y="66116"/>
                </a:lnTo>
                <a:lnTo>
                  <a:pt x="22051" y="34823"/>
                </a:lnTo>
                <a:lnTo>
                  <a:pt x="35475" y="20637"/>
                </a:lnTo>
                <a:lnTo>
                  <a:pt x="73973" y="20637"/>
                </a:lnTo>
                <a:lnTo>
                  <a:pt x="73029" y="17729"/>
                </a:lnTo>
                <a:lnTo>
                  <a:pt x="68597" y="11595"/>
                </a:lnTo>
                <a:lnTo>
                  <a:pt x="55897" y="2324"/>
                </a:lnTo>
                <a:lnTo>
                  <a:pt x="47934" y="0"/>
                </a:lnTo>
                <a:close/>
              </a:path>
              <a:path w="75564" h="101600">
                <a:moveTo>
                  <a:pt x="54589" y="68211"/>
                </a:moveTo>
                <a:lnTo>
                  <a:pt x="53814" y="71843"/>
                </a:lnTo>
                <a:lnTo>
                  <a:pt x="52023" y="74828"/>
                </a:lnTo>
                <a:lnTo>
                  <a:pt x="46384" y="79502"/>
                </a:lnTo>
                <a:lnTo>
                  <a:pt x="42727" y="80683"/>
                </a:lnTo>
                <a:lnTo>
                  <a:pt x="74103" y="80683"/>
                </a:lnTo>
                <a:lnTo>
                  <a:pt x="75505" y="76238"/>
                </a:lnTo>
                <a:lnTo>
                  <a:pt x="54589" y="68211"/>
                </a:lnTo>
                <a:close/>
              </a:path>
              <a:path w="75564" h="101600">
                <a:moveTo>
                  <a:pt x="73973" y="20637"/>
                </a:moveTo>
                <a:lnTo>
                  <a:pt x="42828" y="20637"/>
                </a:lnTo>
                <a:lnTo>
                  <a:pt x="46511" y="21805"/>
                </a:lnTo>
                <a:lnTo>
                  <a:pt x="52049" y="26504"/>
                </a:lnTo>
                <a:lnTo>
                  <a:pt x="53814" y="29375"/>
                </a:lnTo>
                <a:lnTo>
                  <a:pt x="54589" y="32816"/>
                </a:lnTo>
                <a:lnTo>
                  <a:pt x="75505" y="25361"/>
                </a:lnTo>
                <a:lnTo>
                  <a:pt x="73973" y="20637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427873" y="3758595"/>
            <a:ext cx="95250" cy="100330"/>
          </a:xfrm>
          <a:custGeom>
            <a:avLst/>
            <a:gdLst/>
            <a:ahLst/>
            <a:cxnLst/>
            <a:rect l="l" t="t" r="r" b="b"/>
            <a:pathLst>
              <a:path w="95250" h="100329">
                <a:moveTo>
                  <a:pt x="56045" y="0"/>
                </a:moveTo>
                <a:lnTo>
                  <a:pt x="38709" y="0"/>
                </a:lnTo>
                <a:lnTo>
                  <a:pt x="0" y="99745"/>
                </a:lnTo>
                <a:lnTo>
                  <a:pt x="23228" y="99745"/>
                </a:lnTo>
                <a:lnTo>
                  <a:pt x="30683" y="79400"/>
                </a:lnTo>
                <a:lnTo>
                  <a:pt x="86848" y="79400"/>
                </a:lnTo>
                <a:lnTo>
                  <a:pt x="79620" y="60769"/>
                </a:lnTo>
                <a:lnTo>
                  <a:pt x="37553" y="60769"/>
                </a:lnTo>
                <a:lnTo>
                  <a:pt x="41287" y="49009"/>
                </a:lnTo>
                <a:lnTo>
                  <a:pt x="47015" y="29527"/>
                </a:lnTo>
                <a:lnTo>
                  <a:pt x="67500" y="29527"/>
                </a:lnTo>
                <a:lnTo>
                  <a:pt x="56045" y="0"/>
                </a:lnTo>
                <a:close/>
              </a:path>
              <a:path w="95250" h="100329">
                <a:moveTo>
                  <a:pt x="86848" y="79400"/>
                </a:moveTo>
                <a:lnTo>
                  <a:pt x="64058" y="79400"/>
                </a:lnTo>
                <a:lnTo>
                  <a:pt x="71526" y="99745"/>
                </a:lnTo>
                <a:lnTo>
                  <a:pt x="94741" y="99745"/>
                </a:lnTo>
                <a:lnTo>
                  <a:pt x="86848" y="79400"/>
                </a:lnTo>
                <a:close/>
              </a:path>
              <a:path w="95250" h="100329">
                <a:moveTo>
                  <a:pt x="67500" y="29527"/>
                </a:moveTo>
                <a:lnTo>
                  <a:pt x="47586" y="29527"/>
                </a:lnTo>
                <a:lnTo>
                  <a:pt x="53466" y="49301"/>
                </a:lnTo>
                <a:lnTo>
                  <a:pt x="57188" y="60769"/>
                </a:lnTo>
                <a:lnTo>
                  <a:pt x="79620" y="60769"/>
                </a:lnTo>
                <a:lnTo>
                  <a:pt x="67500" y="29527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532775" y="3758610"/>
            <a:ext cx="78105" cy="100330"/>
          </a:xfrm>
          <a:custGeom>
            <a:avLst/>
            <a:gdLst/>
            <a:ahLst/>
            <a:cxnLst/>
            <a:rect l="l" t="t" r="r" b="b"/>
            <a:pathLst>
              <a:path w="78104" h="100329">
                <a:moveTo>
                  <a:pt x="47244" y="0"/>
                </a:moveTo>
                <a:lnTo>
                  <a:pt x="0" y="0"/>
                </a:lnTo>
                <a:lnTo>
                  <a:pt x="0" y="99733"/>
                </a:lnTo>
                <a:lnTo>
                  <a:pt x="41338" y="99733"/>
                </a:lnTo>
                <a:lnTo>
                  <a:pt x="45224" y="99402"/>
                </a:lnTo>
                <a:lnTo>
                  <a:pt x="74091" y="79946"/>
                </a:lnTo>
                <a:lnTo>
                  <a:pt x="22072" y="79946"/>
                </a:lnTo>
                <a:lnTo>
                  <a:pt x="22072" y="19913"/>
                </a:lnTo>
                <a:lnTo>
                  <a:pt x="74519" y="19913"/>
                </a:lnTo>
                <a:lnTo>
                  <a:pt x="73799" y="18478"/>
                </a:lnTo>
                <a:lnTo>
                  <a:pt x="70650" y="11874"/>
                </a:lnTo>
                <a:lnTo>
                  <a:pt x="66039" y="7162"/>
                </a:lnTo>
                <a:lnTo>
                  <a:pt x="53975" y="1435"/>
                </a:lnTo>
                <a:lnTo>
                  <a:pt x="47244" y="0"/>
                </a:lnTo>
                <a:close/>
              </a:path>
              <a:path w="78104" h="100329">
                <a:moveTo>
                  <a:pt x="74519" y="19913"/>
                </a:moveTo>
                <a:lnTo>
                  <a:pt x="43091" y="19913"/>
                </a:lnTo>
                <a:lnTo>
                  <a:pt x="48094" y="21615"/>
                </a:lnTo>
                <a:lnTo>
                  <a:pt x="54102" y="28384"/>
                </a:lnTo>
                <a:lnTo>
                  <a:pt x="55600" y="33527"/>
                </a:lnTo>
                <a:lnTo>
                  <a:pt x="55600" y="61836"/>
                </a:lnTo>
                <a:lnTo>
                  <a:pt x="40271" y="79946"/>
                </a:lnTo>
                <a:lnTo>
                  <a:pt x="74091" y="79946"/>
                </a:lnTo>
                <a:lnTo>
                  <a:pt x="75720" y="76009"/>
                </a:lnTo>
                <a:lnTo>
                  <a:pt x="76720" y="71500"/>
                </a:lnTo>
                <a:lnTo>
                  <a:pt x="77482" y="61188"/>
                </a:lnTo>
                <a:lnTo>
                  <a:pt x="77685" y="55117"/>
                </a:lnTo>
                <a:lnTo>
                  <a:pt x="77685" y="41935"/>
                </a:lnTo>
                <a:lnTo>
                  <a:pt x="77482" y="36347"/>
                </a:lnTo>
                <a:lnTo>
                  <a:pt x="76720" y="26403"/>
                </a:lnTo>
                <a:lnTo>
                  <a:pt x="75628" y="22123"/>
                </a:lnTo>
                <a:lnTo>
                  <a:pt x="74519" y="19913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616613" y="3758595"/>
            <a:ext cx="95250" cy="100330"/>
          </a:xfrm>
          <a:custGeom>
            <a:avLst/>
            <a:gdLst/>
            <a:ahLst/>
            <a:cxnLst/>
            <a:rect l="l" t="t" r="r" b="b"/>
            <a:pathLst>
              <a:path w="95250" h="100329">
                <a:moveTo>
                  <a:pt x="56045" y="0"/>
                </a:moveTo>
                <a:lnTo>
                  <a:pt x="38709" y="0"/>
                </a:lnTo>
                <a:lnTo>
                  <a:pt x="0" y="99745"/>
                </a:lnTo>
                <a:lnTo>
                  <a:pt x="23228" y="99745"/>
                </a:lnTo>
                <a:lnTo>
                  <a:pt x="30683" y="79400"/>
                </a:lnTo>
                <a:lnTo>
                  <a:pt x="86848" y="79400"/>
                </a:lnTo>
                <a:lnTo>
                  <a:pt x="79620" y="60769"/>
                </a:lnTo>
                <a:lnTo>
                  <a:pt x="37553" y="60769"/>
                </a:lnTo>
                <a:lnTo>
                  <a:pt x="41287" y="49009"/>
                </a:lnTo>
                <a:lnTo>
                  <a:pt x="47015" y="29527"/>
                </a:lnTo>
                <a:lnTo>
                  <a:pt x="67500" y="29527"/>
                </a:lnTo>
                <a:lnTo>
                  <a:pt x="56045" y="0"/>
                </a:lnTo>
                <a:close/>
              </a:path>
              <a:path w="95250" h="100329">
                <a:moveTo>
                  <a:pt x="86848" y="79400"/>
                </a:moveTo>
                <a:lnTo>
                  <a:pt x="64058" y="79400"/>
                </a:lnTo>
                <a:lnTo>
                  <a:pt x="71526" y="99745"/>
                </a:lnTo>
                <a:lnTo>
                  <a:pt x="94741" y="99745"/>
                </a:lnTo>
                <a:lnTo>
                  <a:pt x="86848" y="79400"/>
                </a:lnTo>
                <a:close/>
              </a:path>
              <a:path w="95250" h="100329">
                <a:moveTo>
                  <a:pt x="67500" y="29527"/>
                </a:moveTo>
                <a:lnTo>
                  <a:pt x="47586" y="29527"/>
                </a:lnTo>
                <a:lnTo>
                  <a:pt x="53466" y="49301"/>
                </a:lnTo>
                <a:lnTo>
                  <a:pt x="57188" y="60769"/>
                </a:lnTo>
                <a:lnTo>
                  <a:pt x="79620" y="60769"/>
                </a:lnTo>
                <a:lnTo>
                  <a:pt x="67500" y="29527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709192" y="3754439"/>
            <a:ext cx="53975" cy="110489"/>
          </a:xfrm>
          <a:custGeom>
            <a:avLst/>
            <a:gdLst/>
            <a:ahLst/>
            <a:cxnLst/>
            <a:rect l="l" t="t" r="r" b="b"/>
            <a:pathLst>
              <a:path w="53975" h="110489">
                <a:moveTo>
                  <a:pt x="53454" y="0"/>
                </a:moveTo>
                <a:lnTo>
                  <a:pt x="36271" y="0"/>
                </a:lnTo>
                <a:lnTo>
                  <a:pt x="0" y="109918"/>
                </a:lnTo>
                <a:lnTo>
                  <a:pt x="17056" y="109918"/>
                </a:lnTo>
                <a:lnTo>
                  <a:pt x="53454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774254" y="3758606"/>
            <a:ext cx="76835" cy="100330"/>
          </a:xfrm>
          <a:custGeom>
            <a:avLst/>
            <a:gdLst/>
            <a:ahLst/>
            <a:cxnLst/>
            <a:rect l="l" t="t" r="r" b="b"/>
            <a:pathLst>
              <a:path w="76835" h="100329">
                <a:moveTo>
                  <a:pt x="22059" y="0"/>
                </a:moveTo>
                <a:lnTo>
                  <a:pt x="0" y="0"/>
                </a:lnTo>
                <a:lnTo>
                  <a:pt x="0" y="99733"/>
                </a:lnTo>
                <a:lnTo>
                  <a:pt x="22059" y="99733"/>
                </a:lnTo>
                <a:lnTo>
                  <a:pt x="22059" y="59029"/>
                </a:lnTo>
                <a:lnTo>
                  <a:pt x="76517" y="59029"/>
                </a:lnTo>
                <a:lnTo>
                  <a:pt x="76517" y="39979"/>
                </a:lnTo>
                <a:lnTo>
                  <a:pt x="22059" y="39979"/>
                </a:lnTo>
                <a:lnTo>
                  <a:pt x="22059" y="0"/>
                </a:lnTo>
                <a:close/>
              </a:path>
              <a:path w="76835" h="100329">
                <a:moveTo>
                  <a:pt x="76517" y="59029"/>
                </a:moveTo>
                <a:lnTo>
                  <a:pt x="54737" y="59029"/>
                </a:lnTo>
                <a:lnTo>
                  <a:pt x="54737" y="99733"/>
                </a:lnTo>
                <a:lnTo>
                  <a:pt x="76517" y="99733"/>
                </a:lnTo>
                <a:lnTo>
                  <a:pt x="76517" y="59029"/>
                </a:lnTo>
                <a:close/>
              </a:path>
              <a:path w="76835" h="100329">
                <a:moveTo>
                  <a:pt x="76517" y="0"/>
                </a:moveTo>
                <a:lnTo>
                  <a:pt x="54737" y="0"/>
                </a:lnTo>
                <a:lnTo>
                  <a:pt x="54737" y="39979"/>
                </a:lnTo>
                <a:lnTo>
                  <a:pt x="76517" y="39979"/>
                </a:lnTo>
                <a:lnTo>
                  <a:pt x="76517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870832" y="3758606"/>
            <a:ext cx="93980" cy="100330"/>
          </a:xfrm>
          <a:custGeom>
            <a:avLst/>
            <a:gdLst/>
            <a:ahLst/>
            <a:cxnLst/>
            <a:rect l="l" t="t" r="r" b="b"/>
            <a:pathLst>
              <a:path w="93979" h="100329">
                <a:moveTo>
                  <a:pt x="19964" y="0"/>
                </a:moveTo>
                <a:lnTo>
                  <a:pt x="0" y="0"/>
                </a:lnTo>
                <a:lnTo>
                  <a:pt x="0" y="99733"/>
                </a:lnTo>
                <a:lnTo>
                  <a:pt x="22072" y="99733"/>
                </a:lnTo>
                <a:lnTo>
                  <a:pt x="22072" y="52590"/>
                </a:lnTo>
                <a:lnTo>
                  <a:pt x="22504" y="52158"/>
                </a:lnTo>
                <a:lnTo>
                  <a:pt x="43454" y="52158"/>
                </a:lnTo>
                <a:lnTo>
                  <a:pt x="33451" y="28943"/>
                </a:lnTo>
                <a:lnTo>
                  <a:pt x="19964" y="0"/>
                </a:lnTo>
                <a:close/>
              </a:path>
              <a:path w="93979" h="100329">
                <a:moveTo>
                  <a:pt x="93446" y="52158"/>
                </a:moveTo>
                <a:lnTo>
                  <a:pt x="70942" y="52158"/>
                </a:lnTo>
                <a:lnTo>
                  <a:pt x="71374" y="52285"/>
                </a:lnTo>
                <a:lnTo>
                  <a:pt x="71374" y="99733"/>
                </a:lnTo>
                <a:lnTo>
                  <a:pt x="93446" y="99733"/>
                </a:lnTo>
                <a:lnTo>
                  <a:pt x="93446" y="52158"/>
                </a:lnTo>
                <a:close/>
              </a:path>
              <a:path w="93979" h="100329">
                <a:moveTo>
                  <a:pt x="43454" y="52158"/>
                </a:moveTo>
                <a:lnTo>
                  <a:pt x="22504" y="52158"/>
                </a:lnTo>
                <a:lnTo>
                  <a:pt x="31254" y="71640"/>
                </a:lnTo>
                <a:lnTo>
                  <a:pt x="38265" y="86410"/>
                </a:lnTo>
                <a:lnTo>
                  <a:pt x="55181" y="86410"/>
                </a:lnTo>
                <a:lnTo>
                  <a:pt x="61912" y="72351"/>
                </a:lnTo>
                <a:lnTo>
                  <a:pt x="67932" y="58889"/>
                </a:lnTo>
                <a:lnTo>
                  <a:pt x="46355" y="58889"/>
                </a:lnTo>
                <a:lnTo>
                  <a:pt x="43454" y="52158"/>
                </a:lnTo>
                <a:close/>
              </a:path>
              <a:path w="93979" h="100329">
                <a:moveTo>
                  <a:pt x="93446" y="0"/>
                </a:moveTo>
                <a:lnTo>
                  <a:pt x="72631" y="0"/>
                </a:lnTo>
                <a:lnTo>
                  <a:pt x="59423" y="28943"/>
                </a:lnTo>
                <a:lnTo>
                  <a:pt x="46939" y="58889"/>
                </a:lnTo>
                <a:lnTo>
                  <a:pt x="67932" y="58889"/>
                </a:lnTo>
                <a:lnTo>
                  <a:pt x="70942" y="52158"/>
                </a:lnTo>
                <a:lnTo>
                  <a:pt x="93446" y="52158"/>
                </a:lnTo>
                <a:lnTo>
                  <a:pt x="93446" y="0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994359" y="3758603"/>
            <a:ext cx="0" cy="100330"/>
          </a:xfrm>
          <a:custGeom>
            <a:avLst/>
            <a:gdLst/>
            <a:ahLst/>
            <a:cxnLst/>
            <a:rect l="l" t="t" r="r" b="b"/>
            <a:pathLst>
              <a:path h="100329">
                <a:moveTo>
                  <a:pt x="0" y="0"/>
                </a:moveTo>
                <a:lnTo>
                  <a:pt x="0" y="99733"/>
                </a:lnTo>
              </a:path>
            </a:pathLst>
          </a:custGeom>
          <a:ln w="23342">
            <a:solidFill>
              <a:srgbClr val="8DC5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065154" y="3758610"/>
            <a:ext cx="78105" cy="100330"/>
          </a:xfrm>
          <a:custGeom>
            <a:avLst/>
            <a:gdLst/>
            <a:ahLst/>
            <a:cxnLst/>
            <a:rect l="l" t="t" r="r" b="b"/>
            <a:pathLst>
              <a:path w="78104" h="100329">
                <a:moveTo>
                  <a:pt x="47244" y="0"/>
                </a:moveTo>
                <a:lnTo>
                  <a:pt x="0" y="0"/>
                </a:lnTo>
                <a:lnTo>
                  <a:pt x="0" y="99733"/>
                </a:lnTo>
                <a:lnTo>
                  <a:pt x="41338" y="99733"/>
                </a:lnTo>
                <a:lnTo>
                  <a:pt x="45224" y="99402"/>
                </a:lnTo>
                <a:lnTo>
                  <a:pt x="74079" y="79946"/>
                </a:lnTo>
                <a:lnTo>
                  <a:pt x="22072" y="79946"/>
                </a:lnTo>
                <a:lnTo>
                  <a:pt x="22072" y="19913"/>
                </a:lnTo>
                <a:lnTo>
                  <a:pt x="74514" y="19913"/>
                </a:lnTo>
                <a:lnTo>
                  <a:pt x="73799" y="18478"/>
                </a:lnTo>
                <a:lnTo>
                  <a:pt x="70650" y="11874"/>
                </a:lnTo>
                <a:lnTo>
                  <a:pt x="66039" y="7162"/>
                </a:lnTo>
                <a:lnTo>
                  <a:pt x="53975" y="1435"/>
                </a:lnTo>
                <a:lnTo>
                  <a:pt x="47244" y="0"/>
                </a:lnTo>
                <a:close/>
              </a:path>
              <a:path w="78104" h="100329">
                <a:moveTo>
                  <a:pt x="74514" y="19913"/>
                </a:moveTo>
                <a:lnTo>
                  <a:pt x="43091" y="19913"/>
                </a:lnTo>
                <a:lnTo>
                  <a:pt x="48094" y="21615"/>
                </a:lnTo>
                <a:lnTo>
                  <a:pt x="54102" y="28384"/>
                </a:lnTo>
                <a:lnTo>
                  <a:pt x="55600" y="33527"/>
                </a:lnTo>
                <a:lnTo>
                  <a:pt x="55600" y="61836"/>
                </a:lnTo>
                <a:lnTo>
                  <a:pt x="40271" y="79946"/>
                </a:lnTo>
                <a:lnTo>
                  <a:pt x="74079" y="79946"/>
                </a:lnTo>
                <a:lnTo>
                  <a:pt x="75707" y="76009"/>
                </a:lnTo>
                <a:lnTo>
                  <a:pt x="76707" y="71500"/>
                </a:lnTo>
                <a:lnTo>
                  <a:pt x="77482" y="61188"/>
                </a:lnTo>
                <a:lnTo>
                  <a:pt x="77685" y="55117"/>
                </a:lnTo>
                <a:lnTo>
                  <a:pt x="77685" y="41935"/>
                </a:lnTo>
                <a:lnTo>
                  <a:pt x="77482" y="36347"/>
                </a:lnTo>
                <a:lnTo>
                  <a:pt x="76707" y="26403"/>
                </a:lnTo>
                <a:lnTo>
                  <a:pt x="75615" y="22123"/>
                </a:lnTo>
                <a:lnTo>
                  <a:pt x="74514" y="19913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155746" y="3757880"/>
            <a:ext cx="75565" cy="101600"/>
          </a:xfrm>
          <a:custGeom>
            <a:avLst/>
            <a:gdLst/>
            <a:ahLst/>
            <a:cxnLst/>
            <a:rect l="l" t="t" r="r" b="b"/>
            <a:pathLst>
              <a:path w="75564" h="101600">
                <a:moveTo>
                  <a:pt x="47921" y="0"/>
                </a:moveTo>
                <a:lnTo>
                  <a:pt x="31881" y="0"/>
                </a:lnTo>
                <a:lnTo>
                  <a:pt x="26242" y="1054"/>
                </a:lnTo>
                <a:lnTo>
                  <a:pt x="115" y="32816"/>
                </a:lnTo>
                <a:lnTo>
                  <a:pt x="0" y="68211"/>
                </a:lnTo>
                <a:lnTo>
                  <a:pt x="754" y="73317"/>
                </a:lnTo>
                <a:lnTo>
                  <a:pt x="31881" y="101320"/>
                </a:lnTo>
                <a:lnTo>
                  <a:pt x="47731" y="101320"/>
                </a:lnTo>
                <a:lnTo>
                  <a:pt x="55656" y="99098"/>
                </a:lnTo>
                <a:lnTo>
                  <a:pt x="68546" y="90208"/>
                </a:lnTo>
                <a:lnTo>
                  <a:pt x="73017" y="84086"/>
                </a:lnTo>
                <a:lnTo>
                  <a:pt x="74091" y="80683"/>
                </a:lnTo>
                <a:lnTo>
                  <a:pt x="35463" y="80683"/>
                </a:lnTo>
                <a:lnTo>
                  <a:pt x="33075" y="80213"/>
                </a:lnTo>
                <a:lnTo>
                  <a:pt x="22039" y="66116"/>
                </a:lnTo>
                <a:lnTo>
                  <a:pt x="22039" y="34823"/>
                </a:lnTo>
                <a:lnTo>
                  <a:pt x="35463" y="20637"/>
                </a:lnTo>
                <a:lnTo>
                  <a:pt x="73960" y="20637"/>
                </a:lnTo>
                <a:lnTo>
                  <a:pt x="73017" y="17729"/>
                </a:lnTo>
                <a:lnTo>
                  <a:pt x="68584" y="11595"/>
                </a:lnTo>
                <a:lnTo>
                  <a:pt x="55884" y="2324"/>
                </a:lnTo>
                <a:lnTo>
                  <a:pt x="47921" y="0"/>
                </a:lnTo>
                <a:close/>
              </a:path>
              <a:path w="75564" h="101600">
                <a:moveTo>
                  <a:pt x="54576" y="68211"/>
                </a:moveTo>
                <a:lnTo>
                  <a:pt x="53801" y="71843"/>
                </a:lnTo>
                <a:lnTo>
                  <a:pt x="52011" y="74828"/>
                </a:lnTo>
                <a:lnTo>
                  <a:pt x="46372" y="79502"/>
                </a:lnTo>
                <a:lnTo>
                  <a:pt x="42714" y="80683"/>
                </a:lnTo>
                <a:lnTo>
                  <a:pt x="74091" y="80683"/>
                </a:lnTo>
                <a:lnTo>
                  <a:pt x="75493" y="76238"/>
                </a:lnTo>
                <a:lnTo>
                  <a:pt x="54576" y="68211"/>
                </a:lnTo>
                <a:close/>
              </a:path>
              <a:path w="75564" h="101600">
                <a:moveTo>
                  <a:pt x="73960" y="20637"/>
                </a:moveTo>
                <a:lnTo>
                  <a:pt x="42816" y="20637"/>
                </a:lnTo>
                <a:lnTo>
                  <a:pt x="46499" y="21805"/>
                </a:lnTo>
                <a:lnTo>
                  <a:pt x="52036" y="26504"/>
                </a:lnTo>
                <a:lnTo>
                  <a:pt x="53801" y="29375"/>
                </a:lnTo>
                <a:lnTo>
                  <a:pt x="54576" y="32816"/>
                </a:lnTo>
                <a:lnTo>
                  <a:pt x="75493" y="25361"/>
                </a:lnTo>
                <a:lnTo>
                  <a:pt x="73960" y="20637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236394" y="3757748"/>
            <a:ext cx="80645" cy="101600"/>
          </a:xfrm>
          <a:custGeom>
            <a:avLst/>
            <a:gdLst/>
            <a:ahLst/>
            <a:cxnLst/>
            <a:rect l="l" t="t" r="r" b="b"/>
            <a:pathLst>
              <a:path w="80645" h="101600">
                <a:moveTo>
                  <a:pt x="12750" y="70789"/>
                </a:moveTo>
                <a:lnTo>
                  <a:pt x="0" y="87693"/>
                </a:lnTo>
                <a:lnTo>
                  <a:pt x="3238" y="90551"/>
                </a:lnTo>
                <a:lnTo>
                  <a:pt x="6565" y="92900"/>
                </a:lnTo>
                <a:lnTo>
                  <a:pt x="37350" y="101434"/>
                </a:lnTo>
                <a:lnTo>
                  <a:pt x="45567" y="101434"/>
                </a:lnTo>
                <a:lnTo>
                  <a:pt x="78033" y="81229"/>
                </a:lnTo>
                <a:lnTo>
                  <a:pt x="36690" y="81229"/>
                </a:lnTo>
                <a:lnTo>
                  <a:pt x="31724" y="80556"/>
                </a:lnTo>
                <a:lnTo>
                  <a:pt x="22161" y="77787"/>
                </a:lnTo>
                <a:lnTo>
                  <a:pt x="17424" y="74980"/>
                </a:lnTo>
                <a:lnTo>
                  <a:pt x="12750" y="70789"/>
                </a:lnTo>
                <a:close/>
              </a:path>
              <a:path w="80645" h="101600">
                <a:moveTo>
                  <a:pt x="47231" y="0"/>
                </a:moveTo>
                <a:lnTo>
                  <a:pt x="37020" y="0"/>
                </a:lnTo>
                <a:lnTo>
                  <a:pt x="32893" y="596"/>
                </a:lnTo>
                <a:lnTo>
                  <a:pt x="6451" y="36309"/>
                </a:lnTo>
                <a:lnTo>
                  <a:pt x="7480" y="40906"/>
                </a:lnTo>
                <a:lnTo>
                  <a:pt x="46240" y="60744"/>
                </a:lnTo>
                <a:lnTo>
                  <a:pt x="48615" y="61252"/>
                </a:lnTo>
                <a:lnTo>
                  <a:pt x="56896" y="70104"/>
                </a:lnTo>
                <a:lnTo>
                  <a:pt x="56896" y="74028"/>
                </a:lnTo>
                <a:lnTo>
                  <a:pt x="55613" y="76339"/>
                </a:lnTo>
                <a:lnTo>
                  <a:pt x="50444" y="80264"/>
                </a:lnTo>
                <a:lnTo>
                  <a:pt x="46710" y="81229"/>
                </a:lnTo>
                <a:lnTo>
                  <a:pt x="78033" y="81229"/>
                </a:lnTo>
                <a:lnTo>
                  <a:pt x="78955" y="79629"/>
                </a:lnTo>
                <a:lnTo>
                  <a:pt x="80098" y="75082"/>
                </a:lnTo>
                <a:lnTo>
                  <a:pt x="80098" y="64858"/>
                </a:lnTo>
                <a:lnTo>
                  <a:pt x="79273" y="60591"/>
                </a:lnTo>
                <a:lnTo>
                  <a:pt x="75933" y="53606"/>
                </a:lnTo>
                <a:lnTo>
                  <a:pt x="73698" y="50723"/>
                </a:lnTo>
                <a:lnTo>
                  <a:pt x="70878" y="48437"/>
                </a:lnTo>
                <a:lnTo>
                  <a:pt x="68084" y="46139"/>
                </a:lnTo>
                <a:lnTo>
                  <a:pt x="64820" y="44335"/>
                </a:lnTo>
                <a:lnTo>
                  <a:pt x="57365" y="41757"/>
                </a:lnTo>
                <a:lnTo>
                  <a:pt x="53479" y="40779"/>
                </a:lnTo>
                <a:lnTo>
                  <a:pt x="45300" y="39446"/>
                </a:lnTo>
                <a:lnTo>
                  <a:pt x="41884" y="38836"/>
                </a:lnTo>
                <a:lnTo>
                  <a:pt x="28511" y="31140"/>
                </a:lnTo>
                <a:lnTo>
                  <a:pt x="28511" y="28562"/>
                </a:lnTo>
                <a:lnTo>
                  <a:pt x="38925" y="20205"/>
                </a:lnTo>
                <a:lnTo>
                  <a:pt x="70089" y="20205"/>
                </a:lnTo>
                <a:lnTo>
                  <a:pt x="76377" y="9309"/>
                </a:lnTo>
                <a:lnTo>
                  <a:pt x="71031" y="5765"/>
                </a:lnTo>
                <a:lnTo>
                  <a:pt x="65341" y="3327"/>
                </a:lnTo>
                <a:lnTo>
                  <a:pt x="53301" y="660"/>
                </a:lnTo>
                <a:lnTo>
                  <a:pt x="47231" y="0"/>
                </a:lnTo>
                <a:close/>
              </a:path>
              <a:path w="80645" h="101600">
                <a:moveTo>
                  <a:pt x="70089" y="20205"/>
                </a:moveTo>
                <a:lnTo>
                  <a:pt x="38925" y="20205"/>
                </a:lnTo>
                <a:lnTo>
                  <a:pt x="44615" y="20269"/>
                </a:lnTo>
                <a:lnTo>
                  <a:pt x="48234" y="20548"/>
                </a:lnTo>
                <a:lnTo>
                  <a:pt x="66205" y="26936"/>
                </a:lnTo>
                <a:lnTo>
                  <a:pt x="70089" y="20205"/>
                </a:lnTo>
                <a:close/>
              </a:path>
            </a:pathLst>
          </a:custGeom>
          <a:solidFill>
            <a:srgbClr val="8DC5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669359" y="4552822"/>
            <a:ext cx="76200" cy="100330"/>
          </a:xfrm>
          <a:custGeom>
            <a:avLst/>
            <a:gdLst/>
            <a:ahLst/>
            <a:cxnLst/>
            <a:rect l="l" t="t" r="r" b="b"/>
            <a:pathLst>
              <a:path w="76200" h="100329">
                <a:moveTo>
                  <a:pt x="46380" y="0"/>
                </a:moveTo>
                <a:lnTo>
                  <a:pt x="0" y="0"/>
                </a:lnTo>
                <a:lnTo>
                  <a:pt x="0" y="99758"/>
                </a:lnTo>
                <a:lnTo>
                  <a:pt x="22059" y="99758"/>
                </a:lnTo>
                <a:lnTo>
                  <a:pt x="22059" y="63360"/>
                </a:lnTo>
                <a:lnTo>
                  <a:pt x="46329" y="63360"/>
                </a:lnTo>
                <a:lnTo>
                  <a:pt x="73850" y="43573"/>
                </a:lnTo>
                <a:lnTo>
                  <a:pt x="22059" y="43573"/>
                </a:lnTo>
                <a:lnTo>
                  <a:pt x="22059" y="19773"/>
                </a:lnTo>
                <a:lnTo>
                  <a:pt x="74038" y="19773"/>
                </a:lnTo>
                <a:lnTo>
                  <a:pt x="71920" y="14731"/>
                </a:lnTo>
                <a:lnTo>
                  <a:pt x="69545" y="11379"/>
                </a:lnTo>
                <a:lnTo>
                  <a:pt x="63436" y="5842"/>
                </a:lnTo>
                <a:lnTo>
                  <a:pt x="59766" y="3721"/>
                </a:lnTo>
                <a:lnTo>
                  <a:pt x="51168" y="749"/>
                </a:lnTo>
                <a:lnTo>
                  <a:pt x="46380" y="0"/>
                </a:lnTo>
                <a:close/>
              </a:path>
              <a:path w="76200" h="100329">
                <a:moveTo>
                  <a:pt x="74038" y="19773"/>
                </a:moveTo>
                <a:lnTo>
                  <a:pt x="44361" y="19773"/>
                </a:lnTo>
                <a:lnTo>
                  <a:pt x="47764" y="20764"/>
                </a:lnTo>
                <a:lnTo>
                  <a:pt x="52539" y="24676"/>
                </a:lnTo>
                <a:lnTo>
                  <a:pt x="53733" y="27660"/>
                </a:lnTo>
                <a:lnTo>
                  <a:pt x="53733" y="35306"/>
                </a:lnTo>
                <a:lnTo>
                  <a:pt x="52438" y="38201"/>
                </a:lnTo>
                <a:lnTo>
                  <a:pt x="47294" y="42494"/>
                </a:lnTo>
                <a:lnTo>
                  <a:pt x="44183" y="43573"/>
                </a:lnTo>
                <a:lnTo>
                  <a:pt x="73850" y="43573"/>
                </a:lnTo>
                <a:lnTo>
                  <a:pt x="75171" y="40754"/>
                </a:lnTo>
                <a:lnTo>
                  <a:pt x="76098" y="36601"/>
                </a:lnTo>
                <a:lnTo>
                  <a:pt x="76098" y="27139"/>
                </a:lnTo>
                <a:lnTo>
                  <a:pt x="75260" y="22682"/>
                </a:lnTo>
                <a:lnTo>
                  <a:pt x="74038" y="19773"/>
                </a:lnTo>
                <a:close/>
              </a:path>
            </a:pathLst>
          </a:custGeom>
          <a:solidFill>
            <a:srgbClr val="A0CC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756628" y="4552839"/>
            <a:ext cx="71120" cy="100330"/>
          </a:xfrm>
          <a:custGeom>
            <a:avLst/>
            <a:gdLst/>
            <a:ahLst/>
            <a:cxnLst/>
            <a:rect l="l" t="t" r="r" b="b"/>
            <a:pathLst>
              <a:path w="71120" h="100329">
                <a:moveTo>
                  <a:pt x="22072" y="0"/>
                </a:moveTo>
                <a:lnTo>
                  <a:pt x="0" y="0"/>
                </a:lnTo>
                <a:lnTo>
                  <a:pt x="0" y="99733"/>
                </a:lnTo>
                <a:lnTo>
                  <a:pt x="70510" y="99733"/>
                </a:lnTo>
                <a:lnTo>
                  <a:pt x="70510" y="79946"/>
                </a:lnTo>
                <a:lnTo>
                  <a:pt x="22072" y="79946"/>
                </a:lnTo>
                <a:lnTo>
                  <a:pt x="22072" y="0"/>
                </a:lnTo>
                <a:close/>
              </a:path>
            </a:pathLst>
          </a:custGeom>
          <a:solidFill>
            <a:srgbClr val="A0CC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829730" y="4552111"/>
            <a:ext cx="75565" cy="101600"/>
          </a:xfrm>
          <a:custGeom>
            <a:avLst/>
            <a:gdLst/>
            <a:ahLst/>
            <a:cxnLst/>
            <a:rect l="l" t="t" r="r" b="b"/>
            <a:pathLst>
              <a:path w="75564" h="101600">
                <a:moveTo>
                  <a:pt x="47934" y="0"/>
                </a:moveTo>
                <a:lnTo>
                  <a:pt x="31894" y="0"/>
                </a:lnTo>
                <a:lnTo>
                  <a:pt x="26242" y="1054"/>
                </a:lnTo>
                <a:lnTo>
                  <a:pt x="117" y="32816"/>
                </a:lnTo>
                <a:lnTo>
                  <a:pt x="0" y="68211"/>
                </a:lnTo>
                <a:lnTo>
                  <a:pt x="766" y="73317"/>
                </a:lnTo>
                <a:lnTo>
                  <a:pt x="31894" y="101320"/>
                </a:lnTo>
                <a:lnTo>
                  <a:pt x="47743" y="101320"/>
                </a:lnTo>
                <a:lnTo>
                  <a:pt x="55668" y="99098"/>
                </a:lnTo>
                <a:lnTo>
                  <a:pt x="68559" y="90208"/>
                </a:lnTo>
                <a:lnTo>
                  <a:pt x="73029" y="84086"/>
                </a:lnTo>
                <a:lnTo>
                  <a:pt x="74103" y="80683"/>
                </a:lnTo>
                <a:lnTo>
                  <a:pt x="35475" y="80683"/>
                </a:lnTo>
                <a:lnTo>
                  <a:pt x="33087" y="80213"/>
                </a:lnTo>
                <a:lnTo>
                  <a:pt x="22051" y="66116"/>
                </a:lnTo>
                <a:lnTo>
                  <a:pt x="22051" y="34823"/>
                </a:lnTo>
                <a:lnTo>
                  <a:pt x="35475" y="20637"/>
                </a:lnTo>
                <a:lnTo>
                  <a:pt x="73973" y="20637"/>
                </a:lnTo>
                <a:lnTo>
                  <a:pt x="73029" y="17729"/>
                </a:lnTo>
                <a:lnTo>
                  <a:pt x="68597" y="11582"/>
                </a:lnTo>
                <a:lnTo>
                  <a:pt x="55897" y="2324"/>
                </a:lnTo>
                <a:lnTo>
                  <a:pt x="47934" y="0"/>
                </a:lnTo>
                <a:close/>
              </a:path>
              <a:path w="75564" h="101600">
                <a:moveTo>
                  <a:pt x="54589" y="68211"/>
                </a:moveTo>
                <a:lnTo>
                  <a:pt x="53814" y="71843"/>
                </a:lnTo>
                <a:lnTo>
                  <a:pt x="52010" y="74828"/>
                </a:lnTo>
                <a:lnTo>
                  <a:pt x="46384" y="79501"/>
                </a:lnTo>
                <a:lnTo>
                  <a:pt x="42727" y="80683"/>
                </a:lnTo>
                <a:lnTo>
                  <a:pt x="74103" y="80683"/>
                </a:lnTo>
                <a:lnTo>
                  <a:pt x="75505" y="76238"/>
                </a:lnTo>
                <a:lnTo>
                  <a:pt x="54589" y="68211"/>
                </a:lnTo>
                <a:close/>
              </a:path>
              <a:path w="75564" h="101600">
                <a:moveTo>
                  <a:pt x="73973" y="20637"/>
                </a:moveTo>
                <a:lnTo>
                  <a:pt x="42828" y="20637"/>
                </a:lnTo>
                <a:lnTo>
                  <a:pt x="46511" y="21805"/>
                </a:lnTo>
                <a:lnTo>
                  <a:pt x="52049" y="26504"/>
                </a:lnTo>
                <a:lnTo>
                  <a:pt x="53814" y="29375"/>
                </a:lnTo>
                <a:lnTo>
                  <a:pt x="54589" y="32816"/>
                </a:lnTo>
                <a:lnTo>
                  <a:pt x="75505" y="25361"/>
                </a:lnTo>
                <a:lnTo>
                  <a:pt x="73973" y="20637"/>
                </a:lnTo>
                <a:close/>
              </a:path>
            </a:pathLst>
          </a:custGeom>
          <a:solidFill>
            <a:srgbClr val="A0CC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661683" y="4724795"/>
            <a:ext cx="78105" cy="100330"/>
          </a:xfrm>
          <a:custGeom>
            <a:avLst/>
            <a:gdLst/>
            <a:ahLst/>
            <a:cxnLst/>
            <a:rect l="l" t="t" r="r" b="b"/>
            <a:pathLst>
              <a:path w="78104" h="100329">
                <a:moveTo>
                  <a:pt x="47244" y="0"/>
                </a:moveTo>
                <a:lnTo>
                  <a:pt x="0" y="0"/>
                </a:lnTo>
                <a:lnTo>
                  <a:pt x="0" y="99745"/>
                </a:lnTo>
                <a:lnTo>
                  <a:pt x="41338" y="99745"/>
                </a:lnTo>
                <a:lnTo>
                  <a:pt x="45224" y="99415"/>
                </a:lnTo>
                <a:lnTo>
                  <a:pt x="74079" y="79959"/>
                </a:lnTo>
                <a:lnTo>
                  <a:pt x="22072" y="79959"/>
                </a:lnTo>
                <a:lnTo>
                  <a:pt x="22072" y="19926"/>
                </a:lnTo>
                <a:lnTo>
                  <a:pt x="74518" y="19926"/>
                </a:lnTo>
                <a:lnTo>
                  <a:pt x="73799" y="18478"/>
                </a:lnTo>
                <a:lnTo>
                  <a:pt x="70650" y="11887"/>
                </a:lnTo>
                <a:lnTo>
                  <a:pt x="66039" y="7162"/>
                </a:lnTo>
                <a:lnTo>
                  <a:pt x="53975" y="1447"/>
                </a:lnTo>
                <a:lnTo>
                  <a:pt x="47244" y="0"/>
                </a:lnTo>
                <a:close/>
              </a:path>
              <a:path w="78104" h="100329">
                <a:moveTo>
                  <a:pt x="74518" y="19926"/>
                </a:moveTo>
                <a:lnTo>
                  <a:pt x="43091" y="19926"/>
                </a:lnTo>
                <a:lnTo>
                  <a:pt x="48094" y="21615"/>
                </a:lnTo>
                <a:lnTo>
                  <a:pt x="54102" y="28397"/>
                </a:lnTo>
                <a:lnTo>
                  <a:pt x="55600" y="33540"/>
                </a:lnTo>
                <a:lnTo>
                  <a:pt x="55600" y="61848"/>
                </a:lnTo>
                <a:lnTo>
                  <a:pt x="40271" y="79959"/>
                </a:lnTo>
                <a:lnTo>
                  <a:pt x="74079" y="79959"/>
                </a:lnTo>
                <a:lnTo>
                  <a:pt x="75707" y="76022"/>
                </a:lnTo>
                <a:lnTo>
                  <a:pt x="76707" y="71513"/>
                </a:lnTo>
                <a:lnTo>
                  <a:pt x="77482" y="61201"/>
                </a:lnTo>
                <a:lnTo>
                  <a:pt x="77685" y="55130"/>
                </a:lnTo>
                <a:lnTo>
                  <a:pt x="77685" y="41948"/>
                </a:lnTo>
                <a:lnTo>
                  <a:pt x="77482" y="36347"/>
                </a:lnTo>
                <a:lnTo>
                  <a:pt x="76707" y="26415"/>
                </a:lnTo>
                <a:lnTo>
                  <a:pt x="75615" y="22136"/>
                </a:lnTo>
                <a:lnTo>
                  <a:pt x="74518" y="19926"/>
                </a:lnTo>
                <a:close/>
              </a:path>
            </a:pathLst>
          </a:custGeom>
          <a:solidFill>
            <a:srgbClr val="A0CC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752276" y="4724077"/>
            <a:ext cx="75565" cy="101600"/>
          </a:xfrm>
          <a:custGeom>
            <a:avLst/>
            <a:gdLst/>
            <a:ahLst/>
            <a:cxnLst/>
            <a:rect l="l" t="t" r="r" b="b"/>
            <a:pathLst>
              <a:path w="75564" h="101600">
                <a:moveTo>
                  <a:pt x="47921" y="0"/>
                </a:moveTo>
                <a:lnTo>
                  <a:pt x="31881" y="0"/>
                </a:lnTo>
                <a:lnTo>
                  <a:pt x="26242" y="1054"/>
                </a:lnTo>
                <a:lnTo>
                  <a:pt x="115" y="32816"/>
                </a:lnTo>
                <a:lnTo>
                  <a:pt x="0" y="68211"/>
                </a:lnTo>
                <a:lnTo>
                  <a:pt x="754" y="73317"/>
                </a:lnTo>
                <a:lnTo>
                  <a:pt x="31881" y="101320"/>
                </a:lnTo>
                <a:lnTo>
                  <a:pt x="47731" y="101320"/>
                </a:lnTo>
                <a:lnTo>
                  <a:pt x="55656" y="99098"/>
                </a:lnTo>
                <a:lnTo>
                  <a:pt x="68546" y="90208"/>
                </a:lnTo>
                <a:lnTo>
                  <a:pt x="73017" y="84086"/>
                </a:lnTo>
                <a:lnTo>
                  <a:pt x="74091" y="80683"/>
                </a:lnTo>
                <a:lnTo>
                  <a:pt x="35463" y="80683"/>
                </a:lnTo>
                <a:lnTo>
                  <a:pt x="33075" y="80213"/>
                </a:lnTo>
                <a:lnTo>
                  <a:pt x="22039" y="66116"/>
                </a:lnTo>
                <a:lnTo>
                  <a:pt x="22039" y="34823"/>
                </a:lnTo>
                <a:lnTo>
                  <a:pt x="35463" y="20637"/>
                </a:lnTo>
                <a:lnTo>
                  <a:pt x="73960" y="20637"/>
                </a:lnTo>
                <a:lnTo>
                  <a:pt x="73017" y="17729"/>
                </a:lnTo>
                <a:lnTo>
                  <a:pt x="68584" y="11582"/>
                </a:lnTo>
                <a:lnTo>
                  <a:pt x="55884" y="2324"/>
                </a:lnTo>
                <a:lnTo>
                  <a:pt x="47921" y="0"/>
                </a:lnTo>
                <a:close/>
              </a:path>
              <a:path w="75564" h="101600">
                <a:moveTo>
                  <a:pt x="54576" y="68211"/>
                </a:moveTo>
                <a:lnTo>
                  <a:pt x="53801" y="71843"/>
                </a:lnTo>
                <a:lnTo>
                  <a:pt x="52011" y="74828"/>
                </a:lnTo>
                <a:lnTo>
                  <a:pt x="46372" y="79501"/>
                </a:lnTo>
                <a:lnTo>
                  <a:pt x="42714" y="80683"/>
                </a:lnTo>
                <a:lnTo>
                  <a:pt x="74091" y="80683"/>
                </a:lnTo>
                <a:lnTo>
                  <a:pt x="75493" y="76238"/>
                </a:lnTo>
                <a:lnTo>
                  <a:pt x="54576" y="68211"/>
                </a:lnTo>
                <a:close/>
              </a:path>
              <a:path w="75564" h="101600">
                <a:moveTo>
                  <a:pt x="73960" y="20637"/>
                </a:moveTo>
                <a:lnTo>
                  <a:pt x="42816" y="20637"/>
                </a:lnTo>
                <a:lnTo>
                  <a:pt x="46499" y="21805"/>
                </a:lnTo>
                <a:lnTo>
                  <a:pt x="52036" y="26504"/>
                </a:lnTo>
                <a:lnTo>
                  <a:pt x="53801" y="29375"/>
                </a:lnTo>
                <a:lnTo>
                  <a:pt x="54576" y="32816"/>
                </a:lnTo>
                <a:lnTo>
                  <a:pt x="75493" y="25361"/>
                </a:lnTo>
                <a:lnTo>
                  <a:pt x="73960" y="20637"/>
                </a:lnTo>
                <a:close/>
              </a:path>
            </a:pathLst>
          </a:custGeom>
          <a:solidFill>
            <a:srgbClr val="A0CC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832937" y="4723940"/>
            <a:ext cx="80645" cy="101600"/>
          </a:xfrm>
          <a:custGeom>
            <a:avLst/>
            <a:gdLst/>
            <a:ahLst/>
            <a:cxnLst/>
            <a:rect l="l" t="t" r="r" b="b"/>
            <a:pathLst>
              <a:path w="80645" h="101600">
                <a:moveTo>
                  <a:pt x="12750" y="70789"/>
                </a:moveTo>
                <a:lnTo>
                  <a:pt x="0" y="87693"/>
                </a:lnTo>
                <a:lnTo>
                  <a:pt x="3238" y="90563"/>
                </a:lnTo>
                <a:lnTo>
                  <a:pt x="6565" y="92900"/>
                </a:lnTo>
                <a:lnTo>
                  <a:pt x="37350" y="101460"/>
                </a:lnTo>
                <a:lnTo>
                  <a:pt x="45567" y="101460"/>
                </a:lnTo>
                <a:lnTo>
                  <a:pt x="78024" y="81254"/>
                </a:lnTo>
                <a:lnTo>
                  <a:pt x="36690" y="81254"/>
                </a:lnTo>
                <a:lnTo>
                  <a:pt x="31724" y="80556"/>
                </a:lnTo>
                <a:lnTo>
                  <a:pt x="22161" y="77787"/>
                </a:lnTo>
                <a:lnTo>
                  <a:pt x="17424" y="74980"/>
                </a:lnTo>
                <a:lnTo>
                  <a:pt x="12750" y="70789"/>
                </a:lnTo>
                <a:close/>
              </a:path>
              <a:path w="80645" h="101600">
                <a:moveTo>
                  <a:pt x="47231" y="0"/>
                </a:moveTo>
                <a:lnTo>
                  <a:pt x="37020" y="0"/>
                </a:lnTo>
                <a:lnTo>
                  <a:pt x="32893" y="596"/>
                </a:lnTo>
                <a:lnTo>
                  <a:pt x="6451" y="36309"/>
                </a:lnTo>
                <a:lnTo>
                  <a:pt x="7480" y="40906"/>
                </a:lnTo>
                <a:lnTo>
                  <a:pt x="46240" y="60756"/>
                </a:lnTo>
                <a:lnTo>
                  <a:pt x="48615" y="61264"/>
                </a:lnTo>
                <a:lnTo>
                  <a:pt x="56896" y="70104"/>
                </a:lnTo>
                <a:lnTo>
                  <a:pt x="56896" y="74028"/>
                </a:lnTo>
                <a:lnTo>
                  <a:pt x="55613" y="76352"/>
                </a:lnTo>
                <a:lnTo>
                  <a:pt x="50444" y="80276"/>
                </a:lnTo>
                <a:lnTo>
                  <a:pt x="46710" y="81254"/>
                </a:lnTo>
                <a:lnTo>
                  <a:pt x="78024" y="81254"/>
                </a:lnTo>
                <a:lnTo>
                  <a:pt x="78955" y="79641"/>
                </a:lnTo>
                <a:lnTo>
                  <a:pt x="80111" y="75082"/>
                </a:lnTo>
                <a:lnTo>
                  <a:pt x="80111" y="64858"/>
                </a:lnTo>
                <a:lnTo>
                  <a:pt x="79273" y="60591"/>
                </a:lnTo>
                <a:lnTo>
                  <a:pt x="75933" y="53619"/>
                </a:lnTo>
                <a:lnTo>
                  <a:pt x="73698" y="50723"/>
                </a:lnTo>
                <a:lnTo>
                  <a:pt x="70878" y="48437"/>
                </a:lnTo>
                <a:lnTo>
                  <a:pt x="68084" y="46139"/>
                </a:lnTo>
                <a:lnTo>
                  <a:pt x="64820" y="44348"/>
                </a:lnTo>
                <a:lnTo>
                  <a:pt x="57378" y="41770"/>
                </a:lnTo>
                <a:lnTo>
                  <a:pt x="53479" y="40779"/>
                </a:lnTo>
                <a:lnTo>
                  <a:pt x="45300" y="39458"/>
                </a:lnTo>
                <a:lnTo>
                  <a:pt x="41884" y="38836"/>
                </a:lnTo>
                <a:lnTo>
                  <a:pt x="28511" y="31140"/>
                </a:lnTo>
                <a:lnTo>
                  <a:pt x="28511" y="28562"/>
                </a:lnTo>
                <a:lnTo>
                  <a:pt x="38925" y="20205"/>
                </a:lnTo>
                <a:lnTo>
                  <a:pt x="70089" y="20205"/>
                </a:lnTo>
                <a:lnTo>
                  <a:pt x="76377" y="9309"/>
                </a:lnTo>
                <a:lnTo>
                  <a:pt x="71031" y="5778"/>
                </a:lnTo>
                <a:lnTo>
                  <a:pt x="65341" y="3327"/>
                </a:lnTo>
                <a:lnTo>
                  <a:pt x="53301" y="660"/>
                </a:lnTo>
                <a:lnTo>
                  <a:pt x="47231" y="0"/>
                </a:lnTo>
                <a:close/>
              </a:path>
              <a:path w="80645" h="101600">
                <a:moveTo>
                  <a:pt x="70089" y="20205"/>
                </a:moveTo>
                <a:lnTo>
                  <a:pt x="38925" y="20205"/>
                </a:lnTo>
                <a:lnTo>
                  <a:pt x="44615" y="20269"/>
                </a:lnTo>
                <a:lnTo>
                  <a:pt x="48234" y="20561"/>
                </a:lnTo>
                <a:lnTo>
                  <a:pt x="66205" y="26936"/>
                </a:lnTo>
                <a:lnTo>
                  <a:pt x="70089" y="20205"/>
                </a:lnTo>
                <a:close/>
              </a:path>
            </a:pathLst>
          </a:custGeom>
          <a:solidFill>
            <a:srgbClr val="A0CC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777600" y="4415228"/>
            <a:ext cx="547370" cy="547370"/>
          </a:xfrm>
          <a:custGeom>
            <a:avLst/>
            <a:gdLst/>
            <a:ahLst/>
            <a:cxnLst/>
            <a:rect l="l" t="t" r="r" b="b"/>
            <a:pathLst>
              <a:path w="547370" h="547370">
                <a:moveTo>
                  <a:pt x="273519" y="547052"/>
                </a:moveTo>
                <a:lnTo>
                  <a:pt x="229152" y="543472"/>
                </a:lnTo>
                <a:lnTo>
                  <a:pt x="187064" y="533108"/>
                </a:lnTo>
                <a:lnTo>
                  <a:pt x="147819" y="516523"/>
                </a:lnTo>
                <a:lnTo>
                  <a:pt x="111980" y="494280"/>
                </a:lnTo>
                <a:lnTo>
                  <a:pt x="80110" y="466942"/>
                </a:lnTo>
                <a:lnTo>
                  <a:pt x="52771" y="435072"/>
                </a:lnTo>
                <a:lnTo>
                  <a:pt x="30528" y="399233"/>
                </a:lnTo>
                <a:lnTo>
                  <a:pt x="13943" y="359988"/>
                </a:lnTo>
                <a:lnTo>
                  <a:pt x="3579" y="317900"/>
                </a:lnTo>
                <a:lnTo>
                  <a:pt x="0" y="273532"/>
                </a:lnTo>
                <a:lnTo>
                  <a:pt x="906" y="251098"/>
                </a:lnTo>
                <a:lnTo>
                  <a:pt x="7948" y="207799"/>
                </a:lnTo>
                <a:lnTo>
                  <a:pt x="21493" y="167061"/>
                </a:lnTo>
                <a:lnTo>
                  <a:pt x="40978" y="129447"/>
                </a:lnTo>
                <a:lnTo>
                  <a:pt x="65839" y="95521"/>
                </a:lnTo>
                <a:lnTo>
                  <a:pt x="95513" y="65844"/>
                </a:lnTo>
                <a:lnTo>
                  <a:pt x="129438" y="40981"/>
                </a:lnTo>
                <a:lnTo>
                  <a:pt x="167051" y="21495"/>
                </a:lnTo>
                <a:lnTo>
                  <a:pt x="207788" y="7949"/>
                </a:lnTo>
                <a:lnTo>
                  <a:pt x="251086" y="906"/>
                </a:lnTo>
                <a:lnTo>
                  <a:pt x="273519" y="0"/>
                </a:lnTo>
                <a:lnTo>
                  <a:pt x="295953" y="906"/>
                </a:lnTo>
                <a:lnTo>
                  <a:pt x="339251" y="7949"/>
                </a:lnTo>
                <a:lnTo>
                  <a:pt x="379988" y="21495"/>
                </a:lnTo>
                <a:lnTo>
                  <a:pt x="417601" y="40981"/>
                </a:lnTo>
                <a:lnTo>
                  <a:pt x="451526" y="65844"/>
                </a:lnTo>
                <a:lnTo>
                  <a:pt x="481200" y="95521"/>
                </a:lnTo>
                <a:lnTo>
                  <a:pt x="506061" y="129447"/>
                </a:lnTo>
                <a:lnTo>
                  <a:pt x="525546" y="167061"/>
                </a:lnTo>
                <a:lnTo>
                  <a:pt x="539090" y="207799"/>
                </a:lnTo>
                <a:lnTo>
                  <a:pt x="546133" y="251098"/>
                </a:lnTo>
                <a:lnTo>
                  <a:pt x="547039" y="273532"/>
                </a:lnTo>
                <a:lnTo>
                  <a:pt x="546133" y="295966"/>
                </a:lnTo>
                <a:lnTo>
                  <a:pt x="539090" y="339264"/>
                </a:lnTo>
                <a:lnTo>
                  <a:pt x="525546" y="380001"/>
                </a:lnTo>
                <a:lnTo>
                  <a:pt x="506061" y="417613"/>
                </a:lnTo>
                <a:lnTo>
                  <a:pt x="481200" y="451538"/>
                </a:lnTo>
                <a:lnTo>
                  <a:pt x="451526" y="481213"/>
                </a:lnTo>
                <a:lnTo>
                  <a:pt x="417601" y="506074"/>
                </a:lnTo>
                <a:lnTo>
                  <a:pt x="379988" y="525558"/>
                </a:lnTo>
                <a:lnTo>
                  <a:pt x="339251" y="539103"/>
                </a:lnTo>
                <a:lnTo>
                  <a:pt x="295953" y="546145"/>
                </a:lnTo>
                <a:lnTo>
                  <a:pt x="273519" y="547052"/>
                </a:lnTo>
                <a:close/>
              </a:path>
            </a:pathLst>
          </a:custGeom>
          <a:ln w="26060">
            <a:solidFill>
              <a:srgbClr val="A0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867294" y="4651826"/>
            <a:ext cx="245745" cy="186055"/>
          </a:xfrm>
          <a:custGeom>
            <a:avLst/>
            <a:gdLst/>
            <a:ahLst/>
            <a:cxnLst/>
            <a:rect l="l" t="t" r="r" b="b"/>
            <a:pathLst>
              <a:path w="245745" h="186054">
                <a:moveTo>
                  <a:pt x="114646" y="0"/>
                </a:moveTo>
                <a:lnTo>
                  <a:pt x="11712" y="0"/>
                </a:lnTo>
                <a:lnTo>
                  <a:pt x="9464" y="2247"/>
                </a:lnTo>
                <a:lnTo>
                  <a:pt x="9464" y="104051"/>
                </a:lnTo>
                <a:lnTo>
                  <a:pt x="11154" y="106299"/>
                </a:lnTo>
                <a:lnTo>
                  <a:pt x="13960" y="106857"/>
                </a:lnTo>
                <a:lnTo>
                  <a:pt x="5468" y="116349"/>
                </a:lnTo>
                <a:lnTo>
                  <a:pt x="0" y="128179"/>
                </a:lnTo>
                <a:lnTo>
                  <a:pt x="935" y="145791"/>
                </a:lnTo>
                <a:lnTo>
                  <a:pt x="5226" y="160318"/>
                </a:lnTo>
                <a:lnTo>
                  <a:pt x="12343" y="171659"/>
                </a:lnTo>
                <a:lnTo>
                  <a:pt x="21755" y="179714"/>
                </a:lnTo>
                <a:lnTo>
                  <a:pt x="32935" y="184381"/>
                </a:lnTo>
                <a:lnTo>
                  <a:pt x="200701" y="185610"/>
                </a:lnTo>
                <a:lnTo>
                  <a:pt x="214857" y="183315"/>
                </a:lnTo>
                <a:lnTo>
                  <a:pt x="227186" y="176931"/>
                </a:lnTo>
                <a:lnTo>
                  <a:pt x="229766" y="174358"/>
                </a:lnTo>
                <a:lnTo>
                  <a:pt x="43208" y="174358"/>
                </a:lnTo>
                <a:lnTo>
                  <a:pt x="29332" y="171355"/>
                </a:lnTo>
                <a:lnTo>
                  <a:pt x="18224" y="163236"/>
                </a:lnTo>
                <a:lnTo>
                  <a:pt x="11220" y="151334"/>
                </a:lnTo>
                <a:lnTo>
                  <a:pt x="12425" y="133844"/>
                </a:lnTo>
                <a:lnTo>
                  <a:pt x="17789" y="120640"/>
                </a:lnTo>
                <a:lnTo>
                  <a:pt x="26405" y="111795"/>
                </a:lnTo>
                <a:lnTo>
                  <a:pt x="37368" y="107381"/>
                </a:lnTo>
                <a:lnTo>
                  <a:pt x="229949" y="106857"/>
                </a:lnTo>
                <a:lnTo>
                  <a:pt x="232756" y="106299"/>
                </a:lnTo>
                <a:lnTo>
                  <a:pt x="234458" y="104051"/>
                </a:lnTo>
                <a:lnTo>
                  <a:pt x="234458" y="95618"/>
                </a:lnTo>
                <a:lnTo>
                  <a:pt x="20717" y="95618"/>
                </a:lnTo>
                <a:lnTo>
                  <a:pt x="20717" y="35433"/>
                </a:lnTo>
                <a:lnTo>
                  <a:pt x="116894" y="35433"/>
                </a:lnTo>
                <a:lnTo>
                  <a:pt x="116894" y="32054"/>
                </a:lnTo>
                <a:lnTo>
                  <a:pt x="53330" y="32054"/>
                </a:lnTo>
                <a:lnTo>
                  <a:pt x="53330" y="24180"/>
                </a:lnTo>
                <a:lnTo>
                  <a:pt x="20717" y="24180"/>
                </a:lnTo>
                <a:lnTo>
                  <a:pt x="20717" y="10680"/>
                </a:lnTo>
                <a:lnTo>
                  <a:pt x="116894" y="10680"/>
                </a:lnTo>
                <a:lnTo>
                  <a:pt x="116894" y="2247"/>
                </a:lnTo>
                <a:lnTo>
                  <a:pt x="114646" y="0"/>
                </a:lnTo>
                <a:close/>
              </a:path>
              <a:path w="245745" h="186054">
                <a:moveTo>
                  <a:pt x="229949" y="106857"/>
                </a:moveTo>
                <a:lnTo>
                  <a:pt x="200701" y="106857"/>
                </a:lnTo>
                <a:lnTo>
                  <a:pt x="214580" y="109860"/>
                </a:lnTo>
                <a:lnTo>
                  <a:pt x="225690" y="117978"/>
                </a:lnTo>
                <a:lnTo>
                  <a:pt x="232697" y="129877"/>
                </a:lnTo>
                <a:lnTo>
                  <a:pt x="231495" y="147365"/>
                </a:lnTo>
                <a:lnTo>
                  <a:pt x="226135" y="160569"/>
                </a:lnTo>
                <a:lnTo>
                  <a:pt x="217520" y="169415"/>
                </a:lnTo>
                <a:lnTo>
                  <a:pt x="206557" y="173832"/>
                </a:lnTo>
                <a:lnTo>
                  <a:pt x="200701" y="174358"/>
                </a:lnTo>
                <a:lnTo>
                  <a:pt x="229766" y="174358"/>
                </a:lnTo>
                <a:lnTo>
                  <a:pt x="236935" y="167211"/>
                </a:lnTo>
                <a:lnTo>
                  <a:pt x="243356" y="154906"/>
                </a:lnTo>
                <a:lnTo>
                  <a:pt x="245697" y="140770"/>
                </a:lnTo>
                <a:lnTo>
                  <a:pt x="243667" y="127423"/>
                </a:lnTo>
                <a:lnTo>
                  <a:pt x="238015" y="115717"/>
                </a:lnTo>
                <a:lnTo>
                  <a:pt x="229949" y="106857"/>
                </a:lnTo>
                <a:close/>
              </a:path>
              <a:path w="245745" h="186054">
                <a:moveTo>
                  <a:pt x="116894" y="35433"/>
                </a:moveTo>
                <a:lnTo>
                  <a:pt x="106213" y="35433"/>
                </a:lnTo>
                <a:lnTo>
                  <a:pt x="106213" y="95618"/>
                </a:lnTo>
                <a:lnTo>
                  <a:pt x="138268" y="95618"/>
                </a:lnTo>
                <a:lnTo>
                  <a:pt x="116894" y="95605"/>
                </a:lnTo>
                <a:lnTo>
                  <a:pt x="116894" y="35433"/>
                </a:lnTo>
                <a:close/>
              </a:path>
              <a:path w="245745" h="186054">
                <a:moveTo>
                  <a:pt x="234458" y="35433"/>
                </a:moveTo>
                <a:lnTo>
                  <a:pt x="223205" y="35433"/>
                </a:lnTo>
                <a:lnTo>
                  <a:pt x="223205" y="95618"/>
                </a:lnTo>
                <a:lnTo>
                  <a:pt x="234458" y="95618"/>
                </a:lnTo>
                <a:lnTo>
                  <a:pt x="234458" y="35433"/>
                </a:lnTo>
                <a:close/>
              </a:path>
              <a:path w="245745" h="186054">
                <a:moveTo>
                  <a:pt x="232197" y="0"/>
                </a:moveTo>
                <a:lnTo>
                  <a:pt x="129276" y="0"/>
                </a:lnTo>
                <a:lnTo>
                  <a:pt x="127016" y="2247"/>
                </a:lnTo>
                <a:lnTo>
                  <a:pt x="127016" y="95605"/>
                </a:lnTo>
                <a:lnTo>
                  <a:pt x="138268" y="95605"/>
                </a:lnTo>
                <a:lnTo>
                  <a:pt x="138268" y="35433"/>
                </a:lnTo>
                <a:lnTo>
                  <a:pt x="234458" y="35433"/>
                </a:lnTo>
                <a:lnTo>
                  <a:pt x="234458" y="32054"/>
                </a:lnTo>
                <a:lnTo>
                  <a:pt x="170894" y="32054"/>
                </a:lnTo>
                <a:lnTo>
                  <a:pt x="170894" y="24180"/>
                </a:lnTo>
                <a:lnTo>
                  <a:pt x="138268" y="24180"/>
                </a:lnTo>
                <a:lnTo>
                  <a:pt x="138268" y="10680"/>
                </a:lnTo>
                <a:lnTo>
                  <a:pt x="234458" y="10680"/>
                </a:lnTo>
                <a:lnTo>
                  <a:pt x="234458" y="2247"/>
                </a:lnTo>
                <a:lnTo>
                  <a:pt x="232197" y="0"/>
                </a:lnTo>
                <a:close/>
              </a:path>
              <a:path w="245745" h="186054">
                <a:moveTo>
                  <a:pt x="84280" y="35433"/>
                </a:moveTo>
                <a:lnTo>
                  <a:pt x="42650" y="35433"/>
                </a:lnTo>
                <a:lnTo>
                  <a:pt x="42650" y="46672"/>
                </a:lnTo>
                <a:lnTo>
                  <a:pt x="43767" y="48374"/>
                </a:lnTo>
                <a:lnTo>
                  <a:pt x="48276" y="50622"/>
                </a:lnTo>
                <a:lnTo>
                  <a:pt x="50536" y="50063"/>
                </a:lnTo>
                <a:lnTo>
                  <a:pt x="52213" y="48374"/>
                </a:lnTo>
                <a:lnTo>
                  <a:pt x="63465" y="38252"/>
                </a:lnTo>
                <a:lnTo>
                  <a:pt x="84280" y="38252"/>
                </a:lnTo>
                <a:lnTo>
                  <a:pt x="84280" y="35433"/>
                </a:lnTo>
                <a:close/>
              </a:path>
              <a:path w="245745" h="186054">
                <a:moveTo>
                  <a:pt x="201819" y="35433"/>
                </a:moveTo>
                <a:lnTo>
                  <a:pt x="160201" y="35433"/>
                </a:lnTo>
                <a:lnTo>
                  <a:pt x="160201" y="46672"/>
                </a:lnTo>
                <a:lnTo>
                  <a:pt x="161331" y="48374"/>
                </a:lnTo>
                <a:lnTo>
                  <a:pt x="165827" y="50622"/>
                </a:lnTo>
                <a:lnTo>
                  <a:pt x="168075" y="50063"/>
                </a:lnTo>
                <a:lnTo>
                  <a:pt x="169764" y="48374"/>
                </a:lnTo>
                <a:lnTo>
                  <a:pt x="181016" y="38252"/>
                </a:lnTo>
                <a:lnTo>
                  <a:pt x="201819" y="38252"/>
                </a:lnTo>
                <a:lnTo>
                  <a:pt x="201819" y="35433"/>
                </a:lnTo>
                <a:close/>
              </a:path>
              <a:path w="245745" h="186054">
                <a:moveTo>
                  <a:pt x="84280" y="38252"/>
                </a:moveTo>
                <a:lnTo>
                  <a:pt x="63465" y="38252"/>
                </a:lnTo>
                <a:lnTo>
                  <a:pt x="74717" y="48374"/>
                </a:lnTo>
                <a:lnTo>
                  <a:pt x="76406" y="50063"/>
                </a:lnTo>
                <a:lnTo>
                  <a:pt x="78641" y="50063"/>
                </a:lnTo>
                <a:lnTo>
                  <a:pt x="80902" y="49491"/>
                </a:lnTo>
                <a:lnTo>
                  <a:pt x="83150" y="48374"/>
                </a:lnTo>
                <a:lnTo>
                  <a:pt x="84280" y="46672"/>
                </a:lnTo>
                <a:lnTo>
                  <a:pt x="84280" y="38252"/>
                </a:lnTo>
                <a:close/>
              </a:path>
              <a:path w="245745" h="186054">
                <a:moveTo>
                  <a:pt x="201819" y="38252"/>
                </a:moveTo>
                <a:lnTo>
                  <a:pt x="181016" y="38252"/>
                </a:lnTo>
                <a:lnTo>
                  <a:pt x="192256" y="48374"/>
                </a:lnTo>
                <a:lnTo>
                  <a:pt x="193957" y="50063"/>
                </a:lnTo>
                <a:lnTo>
                  <a:pt x="196205" y="50063"/>
                </a:lnTo>
                <a:lnTo>
                  <a:pt x="198453" y="49491"/>
                </a:lnTo>
                <a:lnTo>
                  <a:pt x="200701" y="48374"/>
                </a:lnTo>
                <a:lnTo>
                  <a:pt x="201819" y="46672"/>
                </a:lnTo>
                <a:lnTo>
                  <a:pt x="201819" y="38252"/>
                </a:lnTo>
                <a:close/>
              </a:path>
              <a:path w="245745" h="186054">
                <a:moveTo>
                  <a:pt x="65713" y="25869"/>
                </a:moveTo>
                <a:lnTo>
                  <a:pt x="61776" y="25869"/>
                </a:lnTo>
                <a:lnTo>
                  <a:pt x="60087" y="26428"/>
                </a:lnTo>
                <a:lnTo>
                  <a:pt x="58956" y="26987"/>
                </a:lnTo>
                <a:lnTo>
                  <a:pt x="53330" y="32054"/>
                </a:lnTo>
                <a:lnTo>
                  <a:pt x="72456" y="32054"/>
                </a:lnTo>
                <a:lnTo>
                  <a:pt x="66843" y="26987"/>
                </a:lnTo>
                <a:lnTo>
                  <a:pt x="65713" y="25869"/>
                </a:lnTo>
                <a:close/>
              </a:path>
              <a:path w="245745" h="186054">
                <a:moveTo>
                  <a:pt x="83709" y="10680"/>
                </a:moveTo>
                <a:lnTo>
                  <a:pt x="72456" y="10680"/>
                </a:lnTo>
                <a:lnTo>
                  <a:pt x="72456" y="32054"/>
                </a:lnTo>
                <a:lnTo>
                  <a:pt x="116894" y="32054"/>
                </a:lnTo>
                <a:lnTo>
                  <a:pt x="116894" y="24180"/>
                </a:lnTo>
                <a:lnTo>
                  <a:pt x="83709" y="24180"/>
                </a:lnTo>
                <a:lnTo>
                  <a:pt x="83709" y="10680"/>
                </a:lnTo>
                <a:close/>
              </a:path>
              <a:path w="245745" h="186054">
                <a:moveTo>
                  <a:pt x="183277" y="25869"/>
                </a:moveTo>
                <a:lnTo>
                  <a:pt x="179327" y="25869"/>
                </a:lnTo>
                <a:lnTo>
                  <a:pt x="177638" y="26428"/>
                </a:lnTo>
                <a:lnTo>
                  <a:pt x="176520" y="26987"/>
                </a:lnTo>
                <a:lnTo>
                  <a:pt x="170894" y="32054"/>
                </a:lnTo>
                <a:lnTo>
                  <a:pt x="190020" y="32054"/>
                </a:lnTo>
                <a:lnTo>
                  <a:pt x="184394" y="26987"/>
                </a:lnTo>
                <a:lnTo>
                  <a:pt x="183277" y="25869"/>
                </a:lnTo>
                <a:close/>
              </a:path>
              <a:path w="245745" h="186054">
                <a:moveTo>
                  <a:pt x="201260" y="10680"/>
                </a:moveTo>
                <a:lnTo>
                  <a:pt x="190020" y="10680"/>
                </a:lnTo>
                <a:lnTo>
                  <a:pt x="190020" y="32054"/>
                </a:lnTo>
                <a:lnTo>
                  <a:pt x="234458" y="32054"/>
                </a:lnTo>
                <a:lnTo>
                  <a:pt x="234458" y="24180"/>
                </a:lnTo>
                <a:lnTo>
                  <a:pt x="201260" y="24180"/>
                </a:lnTo>
                <a:lnTo>
                  <a:pt x="201260" y="10680"/>
                </a:lnTo>
                <a:close/>
              </a:path>
              <a:path w="245745" h="186054">
                <a:moveTo>
                  <a:pt x="53330" y="10680"/>
                </a:moveTo>
                <a:lnTo>
                  <a:pt x="42650" y="10680"/>
                </a:lnTo>
                <a:lnTo>
                  <a:pt x="42650" y="24180"/>
                </a:lnTo>
                <a:lnTo>
                  <a:pt x="53330" y="24180"/>
                </a:lnTo>
                <a:lnTo>
                  <a:pt x="53330" y="10680"/>
                </a:lnTo>
                <a:close/>
              </a:path>
              <a:path w="245745" h="186054">
                <a:moveTo>
                  <a:pt x="116894" y="10680"/>
                </a:moveTo>
                <a:lnTo>
                  <a:pt x="105642" y="10680"/>
                </a:lnTo>
                <a:lnTo>
                  <a:pt x="105642" y="24180"/>
                </a:lnTo>
                <a:lnTo>
                  <a:pt x="116894" y="24180"/>
                </a:lnTo>
                <a:lnTo>
                  <a:pt x="116894" y="10680"/>
                </a:lnTo>
                <a:close/>
              </a:path>
              <a:path w="245745" h="186054">
                <a:moveTo>
                  <a:pt x="170894" y="10680"/>
                </a:moveTo>
                <a:lnTo>
                  <a:pt x="160201" y="10680"/>
                </a:lnTo>
                <a:lnTo>
                  <a:pt x="160201" y="24180"/>
                </a:lnTo>
                <a:lnTo>
                  <a:pt x="170894" y="24180"/>
                </a:lnTo>
                <a:lnTo>
                  <a:pt x="170894" y="10680"/>
                </a:lnTo>
                <a:close/>
              </a:path>
              <a:path w="245745" h="186054">
                <a:moveTo>
                  <a:pt x="234458" y="10680"/>
                </a:moveTo>
                <a:lnTo>
                  <a:pt x="223193" y="10680"/>
                </a:lnTo>
                <a:lnTo>
                  <a:pt x="223193" y="24180"/>
                </a:lnTo>
                <a:lnTo>
                  <a:pt x="234458" y="24180"/>
                </a:lnTo>
                <a:lnTo>
                  <a:pt x="234458" y="10680"/>
                </a:lnTo>
                <a:close/>
              </a:path>
            </a:pathLst>
          </a:custGeom>
          <a:solidFill>
            <a:srgbClr val="A0CC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898931" y="4766560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22827" y="0"/>
                </a:moveTo>
                <a:lnTo>
                  <a:pt x="9402" y="3868"/>
                </a:lnTo>
                <a:lnTo>
                  <a:pt x="0" y="13876"/>
                </a:lnTo>
                <a:lnTo>
                  <a:pt x="494" y="31726"/>
                </a:lnTo>
                <a:lnTo>
                  <a:pt x="5887" y="43778"/>
                </a:lnTo>
                <a:lnTo>
                  <a:pt x="14747" y="50309"/>
                </a:lnTo>
                <a:lnTo>
                  <a:pt x="31437" y="48465"/>
                </a:lnTo>
                <a:lnTo>
                  <a:pt x="42641" y="41501"/>
                </a:lnTo>
                <a:lnTo>
                  <a:pt x="43168" y="40500"/>
                </a:lnTo>
                <a:lnTo>
                  <a:pt x="14941" y="40500"/>
                </a:lnTo>
                <a:lnTo>
                  <a:pt x="8197" y="33756"/>
                </a:lnTo>
                <a:lnTo>
                  <a:pt x="8197" y="17995"/>
                </a:lnTo>
                <a:lnTo>
                  <a:pt x="14941" y="11252"/>
                </a:lnTo>
                <a:lnTo>
                  <a:pt x="42197" y="11252"/>
                </a:lnTo>
                <a:lnTo>
                  <a:pt x="37229" y="4802"/>
                </a:lnTo>
                <a:lnTo>
                  <a:pt x="25562" y="151"/>
                </a:lnTo>
                <a:lnTo>
                  <a:pt x="22827" y="0"/>
                </a:lnTo>
                <a:close/>
              </a:path>
              <a:path w="48259" h="50800">
                <a:moveTo>
                  <a:pt x="42197" y="11252"/>
                </a:moveTo>
                <a:lnTo>
                  <a:pt x="30701" y="11252"/>
                </a:lnTo>
                <a:lnTo>
                  <a:pt x="37445" y="17995"/>
                </a:lnTo>
                <a:lnTo>
                  <a:pt x="37445" y="33756"/>
                </a:lnTo>
                <a:lnTo>
                  <a:pt x="30701" y="40500"/>
                </a:lnTo>
                <a:lnTo>
                  <a:pt x="43168" y="40500"/>
                </a:lnTo>
                <a:lnTo>
                  <a:pt x="48141" y="31051"/>
                </a:lnTo>
                <a:lnTo>
                  <a:pt x="45367" y="15367"/>
                </a:lnTo>
                <a:lnTo>
                  <a:pt x="42197" y="11252"/>
                </a:lnTo>
                <a:close/>
              </a:path>
            </a:pathLst>
          </a:custGeom>
          <a:solidFill>
            <a:srgbClr val="A0CC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033921" y="4766560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22827" y="0"/>
                </a:moveTo>
                <a:lnTo>
                  <a:pt x="9402" y="3868"/>
                </a:lnTo>
                <a:lnTo>
                  <a:pt x="0" y="13876"/>
                </a:lnTo>
                <a:lnTo>
                  <a:pt x="494" y="31726"/>
                </a:lnTo>
                <a:lnTo>
                  <a:pt x="5887" y="43778"/>
                </a:lnTo>
                <a:lnTo>
                  <a:pt x="14747" y="50309"/>
                </a:lnTo>
                <a:lnTo>
                  <a:pt x="31437" y="48465"/>
                </a:lnTo>
                <a:lnTo>
                  <a:pt x="42641" y="41501"/>
                </a:lnTo>
                <a:lnTo>
                  <a:pt x="43168" y="40500"/>
                </a:lnTo>
                <a:lnTo>
                  <a:pt x="14941" y="40500"/>
                </a:lnTo>
                <a:lnTo>
                  <a:pt x="8197" y="33756"/>
                </a:lnTo>
                <a:lnTo>
                  <a:pt x="8197" y="17995"/>
                </a:lnTo>
                <a:lnTo>
                  <a:pt x="14941" y="11252"/>
                </a:lnTo>
                <a:lnTo>
                  <a:pt x="42197" y="11252"/>
                </a:lnTo>
                <a:lnTo>
                  <a:pt x="37229" y="4802"/>
                </a:lnTo>
                <a:lnTo>
                  <a:pt x="25562" y="151"/>
                </a:lnTo>
                <a:lnTo>
                  <a:pt x="22827" y="0"/>
                </a:lnTo>
                <a:close/>
              </a:path>
              <a:path w="48259" h="50800">
                <a:moveTo>
                  <a:pt x="42197" y="11252"/>
                </a:moveTo>
                <a:lnTo>
                  <a:pt x="30701" y="11252"/>
                </a:lnTo>
                <a:lnTo>
                  <a:pt x="37445" y="17995"/>
                </a:lnTo>
                <a:lnTo>
                  <a:pt x="37445" y="33756"/>
                </a:lnTo>
                <a:lnTo>
                  <a:pt x="30701" y="40500"/>
                </a:lnTo>
                <a:lnTo>
                  <a:pt x="43168" y="40500"/>
                </a:lnTo>
                <a:lnTo>
                  <a:pt x="48141" y="31051"/>
                </a:lnTo>
                <a:lnTo>
                  <a:pt x="45367" y="15367"/>
                </a:lnTo>
                <a:lnTo>
                  <a:pt x="42197" y="11252"/>
                </a:lnTo>
                <a:close/>
              </a:path>
            </a:pathLst>
          </a:custGeom>
          <a:solidFill>
            <a:srgbClr val="A0CC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966426" y="4766560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22827" y="0"/>
                </a:moveTo>
                <a:lnTo>
                  <a:pt x="9402" y="3868"/>
                </a:lnTo>
                <a:lnTo>
                  <a:pt x="0" y="13876"/>
                </a:lnTo>
                <a:lnTo>
                  <a:pt x="494" y="31726"/>
                </a:lnTo>
                <a:lnTo>
                  <a:pt x="5887" y="43778"/>
                </a:lnTo>
                <a:lnTo>
                  <a:pt x="14747" y="50309"/>
                </a:lnTo>
                <a:lnTo>
                  <a:pt x="31437" y="48465"/>
                </a:lnTo>
                <a:lnTo>
                  <a:pt x="42641" y="41501"/>
                </a:lnTo>
                <a:lnTo>
                  <a:pt x="43168" y="40500"/>
                </a:lnTo>
                <a:lnTo>
                  <a:pt x="14941" y="40500"/>
                </a:lnTo>
                <a:lnTo>
                  <a:pt x="8197" y="33756"/>
                </a:lnTo>
                <a:lnTo>
                  <a:pt x="8197" y="17995"/>
                </a:lnTo>
                <a:lnTo>
                  <a:pt x="14941" y="11252"/>
                </a:lnTo>
                <a:lnTo>
                  <a:pt x="42197" y="11252"/>
                </a:lnTo>
                <a:lnTo>
                  <a:pt x="37229" y="4802"/>
                </a:lnTo>
                <a:lnTo>
                  <a:pt x="25562" y="151"/>
                </a:lnTo>
                <a:lnTo>
                  <a:pt x="22827" y="0"/>
                </a:lnTo>
                <a:close/>
              </a:path>
              <a:path w="48259" h="50800">
                <a:moveTo>
                  <a:pt x="42197" y="11252"/>
                </a:moveTo>
                <a:lnTo>
                  <a:pt x="30701" y="11252"/>
                </a:lnTo>
                <a:lnTo>
                  <a:pt x="37445" y="17995"/>
                </a:lnTo>
                <a:lnTo>
                  <a:pt x="37445" y="33756"/>
                </a:lnTo>
                <a:lnTo>
                  <a:pt x="30701" y="40500"/>
                </a:lnTo>
                <a:lnTo>
                  <a:pt x="43168" y="40500"/>
                </a:lnTo>
                <a:lnTo>
                  <a:pt x="48141" y="31051"/>
                </a:lnTo>
                <a:lnTo>
                  <a:pt x="45367" y="15367"/>
                </a:lnTo>
                <a:lnTo>
                  <a:pt x="42197" y="11252"/>
                </a:lnTo>
                <a:close/>
              </a:path>
            </a:pathLst>
          </a:custGeom>
          <a:solidFill>
            <a:srgbClr val="A0CC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929067" y="4468502"/>
            <a:ext cx="307975" cy="368935"/>
          </a:xfrm>
          <a:custGeom>
            <a:avLst/>
            <a:gdLst/>
            <a:ahLst/>
            <a:cxnLst/>
            <a:rect l="l" t="t" r="r" b="b"/>
            <a:pathLst>
              <a:path w="307975" h="368935">
                <a:moveTo>
                  <a:pt x="305422" y="307065"/>
                </a:moveTo>
                <a:lnTo>
                  <a:pt x="197980" y="307065"/>
                </a:lnTo>
                <a:lnTo>
                  <a:pt x="195745" y="309313"/>
                </a:lnTo>
                <a:lnTo>
                  <a:pt x="195745" y="366679"/>
                </a:lnTo>
                <a:lnTo>
                  <a:pt x="197980" y="368939"/>
                </a:lnTo>
                <a:lnTo>
                  <a:pt x="305422" y="368939"/>
                </a:lnTo>
                <a:lnTo>
                  <a:pt x="307657" y="366679"/>
                </a:lnTo>
                <a:lnTo>
                  <a:pt x="307657" y="357675"/>
                </a:lnTo>
                <a:lnTo>
                  <a:pt x="206984" y="357675"/>
                </a:lnTo>
                <a:lnTo>
                  <a:pt x="206984" y="318305"/>
                </a:lnTo>
                <a:lnTo>
                  <a:pt x="307657" y="318305"/>
                </a:lnTo>
                <a:lnTo>
                  <a:pt x="307657" y="309884"/>
                </a:lnTo>
                <a:lnTo>
                  <a:pt x="305422" y="307065"/>
                </a:lnTo>
                <a:close/>
              </a:path>
              <a:path w="307975" h="368935">
                <a:moveTo>
                  <a:pt x="307657" y="318305"/>
                </a:moveTo>
                <a:lnTo>
                  <a:pt x="296417" y="318305"/>
                </a:lnTo>
                <a:lnTo>
                  <a:pt x="296417" y="357675"/>
                </a:lnTo>
                <a:lnTo>
                  <a:pt x="307657" y="357675"/>
                </a:lnTo>
                <a:lnTo>
                  <a:pt x="307657" y="318305"/>
                </a:lnTo>
                <a:close/>
              </a:path>
              <a:path w="307975" h="368935">
                <a:moveTo>
                  <a:pt x="273653" y="123702"/>
                </a:moveTo>
                <a:lnTo>
                  <a:pt x="262102" y="123702"/>
                </a:lnTo>
                <a:lnTo>
                  <a:pt x="269417" y="282872"/>
                </a:lnTo>
                <a:lnTo>
                  <a:pt x="206984" y="282872"/>
                </a:lnTo>
                <a:lnTo>
                  <a:pt x="204724" y="285132"/>
                </a:lnTo>
                <a:lnTo>
                  <a:pt x="204724" y="307065"/>
                </a:lnTo>
                <a:lnTo>
                  <a:pt x="215988" y="307065"/>
                </a:lnTo>
                <a:lnTo>
                  <a:pt x="215988" y="294124"/>
                </a:lnTo>
                <a:lnTo>
                  <a:pt x="298094" y="294124"/>
                </a:lnTo>
                <a:lnTo>
                  <a:pt x="298094" y="284573"/>
                </a:lnTo>
                <a:lnTo>
                  <a:pt x="295859" y="282313"/>
                </a:lnTo>
                <a:lnTo>
                  <a:pt x="280669" y="282313"/>
                </a:lnTo>
                <a:lnTo>
                  <a:pt x="273653" y="123702"/>
                </a:lnTo>
                <a:close/>
              </a:path>
              <a:path w="307975" h="368935">
                <a:moveTo>
                  <a:pt x="298094" y="294124"/>
                </a:moveTo>
                <a:lnTo>
                  <a:pt x="286854" y="294124"/>
                </a:lnTo>
                <a:lnTo>
                  <a:pt x="286854" y="307065"/>
                </a:lnTo>
                <a:lnTo>
                  <a:pt x="298094" y="307065"/>
                </a:lnTo>
                <a:lnTo>
                  <a:pt x="298094" y="294124"/>
                </a:lnTo>
                <a:close/>
              </a:path>
              <a:path w="307975" h="368935">
                <a:moveTo>
                  <a:pt x="165468" y="55643"/>
                </a:moveTo>
                <a:lnTo>
                  <a:pt x="141185" y="55643"/>
                </a:lnTo>
                <a:lnTo>
                  <a:pt x="219925" y="97274"/>
                </a:lnTo>
                <a:lnTo>
                  <a:pt x="221056" y="105135"/>
                </a:lnTo>
                <a:lnTo>
                  <a:pt x="224993" y="112450"/>
                </a:lnTo>
                <a:lnTo>
                  <a:pt x="231165" y="117518"/>
                </a:lnTo>
                <a:lnTo>
                  <a:pt x="223291" y="282872"/>
                </a:lnTo>
                <a:lnTo>
                  <a:pt x="234556" y="282872"/>
                </a:lnTo>
                <a:lnTo>
                  <a:pt x="241858" y="123702"/>
                </a:lnTo>
                <a:lnTo>
                  <a:pt x="273653" y="123702"/>
                </a:lnTo>
                <a:lnTo>
                  <a:pt x="273354" y="116959"/>
                </a:lnTo>
                <a:lnTo>
                  <a:pt x="275664" y="114139"/>
                </a:lnTo>
                <a:lnTo>
                  <a:pt x="252110" y="114139"/>
                </a:lnTo>
                <a:lnTo>
                  <a:pt x="238891" y="109641"/>
                </a:lnTo>
                <a:lnTo>
                  <a:pt x="231341" y="98297"/>
                </a:lnTo>
                <a:lnTo>
                  <a:pt x="230619" y="92765"/>
                </a:lnTo>
                <a:lnTo>
                  <a:pt x="233328" y="84891"/>
                </a:lnTo>
                <a:lnTo>
                  <a:pt x="220484" y="84891"/>
                </a:lnTo>
                <a:lnTo>
                  <a:pt x="165468" y="55643"/>
                </a:lnTo>
                <a:close/>
              </a:path>
              <a:path w="307975" h="368935">
                <a:moveTo>
                  <a:pt x="91122" y="125379"/>
                </a:moveTo>
                <a:lnTo>
                  <a:pt x="3936" y="125379"/>
                </a:lnTo>
                <a:lnTo>
                  <a:pt x="2247" y="126522"/>
                </a:lnTo>
                <a:lnTo>
                  <a:pt x="1117" y="127639"/>
                </a:lnTo>
                <a:lnTo>
                  <a:pt x="0" y="129329"/>
                </a:lnTo>
                <a:lnTo>
                  <a:pt x="0" y="131018"/>
                </a:lnTo>
                <a:lnTo>
                  <a:pt x="558" y="132707"/>
                </a:lnTo>
                <a:lnTo>
                  <a:pt x="12941" y="163631"/>
                </a:lnTo>
                <a:lnTo>
                  <a:pt x="16319" y="165333"/>
                </a:lnTo>
                <a:lnTo>
                  <a:pt x="19126" y="164190"/>
                </a:lnTo>
                <a:lnTo>
                  <a:pt x="21945" y="163072"/>
                </a:lnTo>
                <a:lnTo>
                  <a:pt x="23622" y="159694"/>
                </a:lnTo>
                <a:lnTo>
                  <a:pt x="22504" y="156888"/>
                </a:lnTo>
                <a:lnTo>
                  <a:pt x="14058" y="136644"/>
                </a:lnTo>
                <a:lnTo>
                  <a:pt x="93148" y="136644"/>
                </a:lnTo>
                <a:lnTo>
                  <a:pt x="95046" y="131018"/>
                </a:lnTo>
                <a:lnTo>
                  <a:pt x="95046" y="129329"/>
                </a:lnTo>
                <a:lnTo>
                  <a:pt x="92811" y="125963"/>
                </a:lnTo>
                <a:lnTo>
                  <a:pt x="91122" y="125379"/>
                </a:lnTo>
                <a:close/>
              </a:path>
              <a:path w="307975" h="368935">
                <a:moveTo>
                  <a:pt x="93148" y="136644"/>
                </a:moveTo>
                <a:lnTo>
                  <a:pt x="81559" y="136644"/>
                </a:lnTo>
                <a:lnTo>
                  <a:pt x="74244" y="156888"/>
                </a:lnTo>
                <a:lnTo>
                  <a:pt x="73113" y="159694"/>
                </a:lnTo>
                <a:lnTo>
                  <a:pt x="74802" y="163072"/>
                </a:lnTo>
                <a:lnTo>
                  <a:pt x="77622" y="164190"/>
                </a:lnTo>
                <a:lnTo>
                  <a:pt x="80429" y="165333"/>
                </a:lnTo>
                <a:lnTo>
                  <a:pt x="83807" y="163631"/>
                </a:lnTo>
                <a:lnTo>
                  <a:pt x="84924" y="160825"/>
                </a:lnTo>
                <a:lnTo>
                  <a:pt x="93148" y="136644"/>
                </a:lnTo>
                <a:close/>
              </a:path>
              <a:path w="307975" h="368935">
                <a:moveTo>
                  <a:pt x="60756" y="104576"/>
                </a:moveTo>
                <a:lnTo>
                  <a:pt x="34302" y="104576"/>
                </a:lnTo>
                <a:lnTo>
                  <a:pt x="32626" y="105694"/>
                </a:lnTo>
                <a:lnTo>
                  <a:pt x="31508" y="107396"/>
                </a:lnTo>
                <a:lnTo>
                  <a:pt x="21386" y="125379"/>
                </a:lnTo>
                <a:lnTo>
                  <a:pt x="73685" y="125379"/>
                </a:lnTo>
                <a:lnTo>
                  <a:pt x="73370" y="124820"/>
                </a:lnTo>
                <a:lnTo>
                  <a:pt x="34302" y="124820"/>
                </a:lnTo>
                <a:lnTo>
                  <a:pt x="39928" y="115828"/>
                </a:lnTo>
                <a:lnTo>
                  <a:pt x="68309" y="115828"/>
                </a:lnTo>
                <a:lnTo>
                  <a:pt x="63563" y="107396"/>
                </a:lnTo>
                <a:lnTo>
                  <a:pt x="62433" y="105694"/>
                </a:lnTo>
                <a:lnTo>
                  <a:pt x="60756" y="104576"/>
                </a:lnTo>
                <a:close/>
              </a:path>
              <a:path w="307975" h="368935">
                <a:moveTo>
                  <a:pt x="262102" y="123702"/>
                </a:moveTo>
                <a:lnTo>
                  <a:pt x="241858" y="123702"/>
                </a:lnTo>
                <a:lnTo>
                  <a:pt x="245236" y="124820"/>
                </a:lnTo>
                <a:lnTo>
                  <a:pt x="248602" y="125379"/>
                </a:lnTo>
                <a:lnTo>
                  <a:pt x="255358" y="125379"/>
                </a:lnTo>
                <a:lnTo>
                  <a:pt x="258724" y="124820"/>
                </a:lnTo>
                <a:lnTo>
                  <a:pt x="262102" y="123702"/>
                </a:lnTo>
                <a:close/>
              </a:path>
              <a:path w="307975" h="368935">
                <a:moveTo>
                  <a:pt x="68309" y="115828"/>
                </a:moveTo>
                <a:lnTo>
                  <a:pt x="55676" y="115828"/>
                </a:lnTo>
                <a:lnTo>
                  <a:pt x="60756" y="124820"/>
                </a:lnTo>
                <a:lnTo>
                  <a:pt x="73370" y="124820"/>
                </a:lnTo>
                <a:lnTo>
                  <a:pt x="68309" y="115828"/>
                </a:lnTo>
                <a:close/>
              </a:path>
              <a:path w="307975" h="368935">
                <a:moveTo>
                  <a:pt x="277073" y="72101"/>
                </a:moveTo>
                <a:lnTo>
                  <a:pt x="246545" y="72101"/>
                </a:lnTo>
                <a:lnTo>
                  <a:pt x="262295" y="75059"/>
                </a:lnTo>
                <a:lnTo>
                  <a:pt x="271184" y="83761"/>
                </a:lnTo>
                <a:lnTo>
                  <a:pt x="271238" y="84891"/>
                </a:lnTo>
                <a:lnTo>
                  <a:pt x="269853" y="100880"/>
                </a:lnTo>
                <a:lnTo>
                  <a:pt x="262763" y="110846"/>
                </a:lnTo>
                <a:lnTo>
                  <a:pt x="252110" y="114139"/>
                </a:lnTo>
                <a:lnTo>
                  <a:pt x="275664" y="114139"/>
                </a:lnTo>
                <a:lnTo>
                  <a:pt x="281536" y="106970"/>
                </a:lnTo>
                <a:lnTo>
                  <a:pt x="285092" y="94422"/>
                </a:lnTo>
                <a:lnTo>
                  <a:pt x="282249" y="79653"/>
                </a:lnTo>
                <a:lnTo>
                  <a:pt x="277073" y="72101"/>
                </a:lnTo>
                <a:close/>
              </a:path>
              <a:path w="307975" h="368935">
                <a:moveTo>
                  <a:pt x="134762" y="0"/>
                </a:moveTo>
                <a:lnTo>
                  <a:pt x="117324" y="400"/>
                </a:lnTo>
                <a:lnTo>
                  <a:pt x="104889" y="4659"/>
                </a:lnTo>
                <a:lnTo>
                  <a:pt x="96750" y="11979"/>
                </a:lnTo>
                <a:lnTo>
                  <a:pt x="39369" y="60698"/>
                </a:lnTo>
                <a:lnTo>
                  <a:pt x="32067" y="64076"/>
                </a:lnTo>
                <a:lnTo>
                  <a:pt x="27571" y="70820"/>
                </a:lnTo>
                <a:lnTo>
                  <a:pt x="27571" y="88269"/>
                </a:lnTo>
                <a:lnTo>
                  <a:pt x="33743" y="96143"/>
                </a:lnTo>
                <a:lnTo>
                  <a:pt x="42189" y="98391"/>
                </a:lnTo>
                <a:lnTo>
                  <a:pt x="42189" y="104576"/>
                </a:lnTo>
                <a:lnTo>
                  <a:pt x="52870" y="104576"/>
                </a:lnTo>
                <a:lnTo>
                  <a:pt x="52870" y="98391"/>
                </a:lnTo>
                <a:lnTo>
                  <a:pt x="60172" y="96143"/>
                </a:lnTo>
                <a:lnTo>
                  <a:pt x="65811" y="89946"/>
                </a:lnTo>
                <a:lnTo>
                  <a:pt x="66052" y="88269"/>
                </a:lnTo>
                <a:lnTo>
                  <a:pt x="42189" y="88269"/>
                </a:lnTo>
                <a:lnTo>
                  <a:pt x="38252" y="84332"/>
                </a:lnTo>
                <a:lnTo>
                  <a:pt x="38252" y="74198"/>
                </a:lnTo>
                <a:lnTo>
                  <a:pt x="42189" y="70261"/>
                </a:lnTo>
                <a:lnTo>
                  <a:pt x="83785" y="70261"/>
                </a:lnTo>
                <a:lnTo>
                  <a:pt x="84581" y="69702"/>
                </a:lnTo>
                <a:lnTo>
                  <a:pt x="65239" y="69702"/>
                </a:lnTo>
                <a:lnTo>
                  <a:pt x="63563" y="66337"/>
                </a:lnTo>
                <a:lnTo>
                  <a:pt x="60172" y="63517"/>
                </a:lnTo>
                <a:lnTo>
                  <a:pt x="56819" y="61269"/>
                </a:lnTo>
                <a:lnTo>
                  <a:pt x="91681" y="34828"/>
                </a:lnTo>
                <a:lnTo>
                  <a:pt x="103229" y="34828"/>
                </a:lnTo>
                <a:lnTo>
                  <a:pt x="102862" y="34239"/>
                </a:lnTo>
                <a:lnTo>
                  <a:pt x="106121" y="19040"/>
                </a:lnTo>
                <a:lnTo>
                  <a:pt x="115510" y="10453"/>
                </a:lnTo>
                <a:lnTo>
                  <a:pt x="147776" y="10453"/>
                </a:lnTo>
                <a:lnTo>
                  <a:pt x="145832" y="7442"/>
                </a:lnTo>
                <a:lnTo>
                  <a:pt x="134762" y="0"/>
                </a:lnTo>
                <a:close/>
              </a:path>
              <a:path w="307975" h="368935">
                <a:moveTo>
                  <a:pt x="83785" y="70261"/>
                </a:moveTo>
                <a:lnTo>
                  <a:pt x="52311" y="70261"/>
                </a:lnTo>
                <a:lnTo>
                  <a:pt x="56248" y="74198"/>
                </a:lnTo>
                <a:lnTo>
                  <a:pt x="56128" y="83898"/>
                </a:lnTo>
                <a:lnTo>
                  <a:pt x="52311" y="88269"/>
                </a:lnTo>
                <a:lnTo>
                  <a:pt x="66052" y="88269"/>
                </a:lnTo>
                <a:lnTo>
                  <a:pt x="66941" y="82085"/>
                </a:lnTo>
                <a:lnTo>
                  <a:pt x="83785" y="70261"/>
                </a:lnTo>
                <a:close/>
              </a:path>
              <a:path w="307975" h="368935">
                <a:moveTo>
                  <a:pt x="183819" y="32021"/>
                </a:moveTo>
                <a:lnTo>
                  <a:pt x="154673" y="32021"/>
                </a:lnTo>
                <a:lnTo>
                  <a:pt x="232854" y="66337"/>
                </a:lnTo>
                <a:lnTo>
                  <a:pt x="226669" y="70820"/>
                </a:lnTo>
                <a:lnTo>
                  <a:pt x="222173" y="77576"/>
                </a:lnTo>
                <a:lnTo>
                  <a:pt x="220484" y="84891"/>
                </a:lnTo>
                <a:lnTo>
                  <a:pt x="233328" y="84891"/>
                </a:lnTo>
                <a:lnTo>
                  <a:pt x="235145" y="79610"/>
                </a:lnTo>
                <a:lnTo>
                  <a:pt x="246545" y="72101"/>
                </a:lnTo>
                <a:lnTo>
                  <a:pt x="277073" y="72101"/>
                </a:lnTo>
                <a:lnTo>
                  <a:pt x="274453" y="68276"/>
                </a:lnTo>
                <a:lnTo>
                  <a:pt x="262975" y="61306"/>
                </a:lnTo>
                <a:lnTo>
                  <a:pt x="254785" y="60139"/>
                </a:lnTo>
                <a:lnTo>
                  <a:pt x="248043" y="60139"/>
                </a:lnTo>
                <a:lnTo>
                  <a:pt x="183819" y="32021"/>
                </a:lnTo>
                <a:close/>
              </a:path>
              <a:path w="307975" h="368935">
                <a:moveTo>
                  <a:pt x="103229" y="34828"/>
                </a:moveTo>
                <a:lnTo>
                  <a:pt x="91681" y="34828"/>
                </a:lnTo>
                <a:lnTo>
                  <a:pt x="92240" y="39895"/>
                </a:lnTo>
                <a:lnTo>
                  <a:pt x="94487" y="44391"/>
                </a:lnTo>
                <a:lnTo>
                  <a:pt x="96748" y="47769"/>
                </a:lnTo>
                <a:lnTo>
                  <a:pt x="65239" y="69702"/>
                </a:lnTo>
                <a:lnTo>
                  <a:pt x="84581" y="69702"/>
                </a:lnTo>
                <a:lnTo>
                  <a:pt x="104609" y="55643"/>
                </a:lnTo>
                <a:lnTo>
                  <a:pt x="165468" y="55643"/>
                </a:lnTo>
                <a:lnTo>
                  <a:pt x="155936" y="50576"/>
                </a:lnTo>
                <a:lnTo>
                  <a:pt x="123174" y="50575"/>
                </a:lnTo>
                <a:lnTo>
                  <a:pt x="109954" y="45630"/>
                </a:lnTo>
                <a:lnTo>
                  <a:pt x="103229" y="34828"/>
                </a:lnTo>
                <a:close/>
              </a:path>
              <a:path w="307975" h="368935">
                <a:moveTo>
                  <a:pt x="141185" y="55643"/>
                </a:moveTo>
                <a:lnTo>
                  <a:pt x="104609" y="55643"/>
                </a:lnTo>
                <a:lnTo>
                  <a:pt x="109677" y="59021"/>
                </a:lnTo>
                <a:lnTo>
                  <a:pt x="115874" y="61269"/>
                </a:lnTo>
                <a:lnTo>
                  <a:pt x="129362" y="61269"/>
                </a:lnTo>
                <a:lnTo>
                  <a:pt x="135559" y="59021"/>
                </a:lnTo>
                <a:lnTo>
                  <a:pt x="141185" y="55643"/>
                </a:lnTo>
                <a:close/>
              </a:path>
              <a:path w="307975" h="368935">
                <a:moveTo>
                  <a:pt x="250863" y="59580"/>
                </a:moveTo>
                <a:lnTo>
                  <a:pt x="249732" y="59580"/>
                </a:lnTo>
                <a:lnTo>
                  <a:pt x="248043" y="60139"/>
                </a:lnTo>
                <a:lnTo>
                  <a:pt x="254785" y="60139"/>
                </a:lnTo>
                <a:lnTo>
                  <a:pt x="250863" y="59580"/>
                </a:lnTo>
                <a:close/>
              </a:path>
              <a:path w="307975" h="368935">
                <a:moveTo>
                  <a:pt x="147776" y="10453"/>
                </a:moveTo>
                <a:lnTo>
                  <a:pt x="115510" y="10453"/>
                </a:lnTo>
                <a:lnTo>
                  <a:pt x="131966" y="12427"/>
                </a:lnTo>
                <a:lnTo>
                  <a:pt x="141451" y="20167"/>
                </a:lnTo>
                <a:lnTo>
                  <a:pt x="140494" y="37483"/>
                </a:lnTo>
                <a:lnTo>
                  <a:pt x="133842" y="47370"/>
                </a:lnTo>
                <a:lnTo>
                  <a:pt x="123402" y="50575"/>
                </a:lnTo>
                <a:lnTo>
                  <a:pt x="123177" y="50576"/>
                </a:lnTo>
                <a:lnTo>
                  <a:pt x="155936" y="50576"/>
                </a:lnTo>
                <a:lnTo>
                  <a:pt x="149605" y="47210"/>
                </a:lnTo>
                <a:lnTo>
                  <a:pt x="152425" y="42715"/>
                </a:lnTo>
                <a:lnTo>
                  <a:pt x="154673" y="37647"/>
                </a:lnTo>
                <a:lnTo>
                  <a:pt x="154673" y="32021"/>
                </a:lnTo>
                <a:lnTo>
                  <a:pt x="183819" y="32021"/>
                </a:lnTo>
                <a:lnTo>
                  <a:pt x="152984" y="18521"/>
                </a:lnTo>
                <a:lnTo>
                  <a:pt x="147776" y="10453"/>
                </a:lnTo>
                <a:close/>
              </a:path>
            </a:pathLst>
          </a:custGeom>
          <a:solidFill>
            <a:srgbClr val="A0CC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908638" y="5531211"/>
            <a:ext cx="71120" cy="100330"/>
          </a:xfrm>
          <a:custGeom>
            <a:avLst/>
            <a:gdLst/>
            <a:ahLst/>
            <a:cxnLst/>
            <a:rect l="l" t="t" r="r" b="b"/>
            <a:pathLst>
              <a:path w="71120" h="100329">
                <a:moveTo>
                  <a:pt x="70510" y="0"/>
                </a:moveTo>
                <a:lnTo>
                  <a:pt x="0" y="0"/>
                </a:lnTo>
                <a:lnTo>
                  <a:pt x="0" y="99720"/>
                </a:lnTo>
                <a:lnTo>
                  <a:pt x="70510" y="99720"/>
                </a:lnTo>
                <a:lnTo>
                  <a:pt x="70510" y="79946"/>
                </a:lnTo>
                <a:lnTo>
                  <a:pt x="22072" y="79946"/>
                </a:lnTo>
                <a:lnTo>
                  <a:pt x="22072" y="59016"/>
                </a:lnTo>
                <a:lnTo>
                  <a:pt x="63334" y="59016"/>
                </a:lnTo>
                <a:lnTo>
                  <a:pt x="63334" y="39966"/>
                </a:lnTo>
                <a:lnTo>
                  <a:pt x="22072" y="39966"/>
                </a:lnTo>
                <a:lnTo>
                  <a:pt x="22072" y="19761"/>
                </a:lnTo>
                <a:lnTo>
                  <a:pt x="70510" y="19761"/>
                </a:lnTo>
                <a:lnTo>
                  <a:pt x="70510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992465" y="5531211"/>
            <a:ext cx="71120" cy="100330"/>
          </a:xfrm>
          <a:custGeom>
            <a:avLst/>
            <a:gdLst/>
            <a:ahLst/>
            <a:cxnLst/>
            <a:rect l="l" t="t" r="r" b="b"/>
            <a:pathLst>
              <a:path w="71120" h="100329">
                <a:moveTo>
                  <a:pt x="22072" y="0"/>
                </a:moveTo>
                <a:lnTo>
                  <a:pt x="0" y="0"/>
                </a:lnTo>
                <a:lnTo>
                  <a:pt x="0" y="99720"/>
                </a:lnTo>
                <a:lnTo>
                  <a:pt x="70510" y="99720"/>
                </a:lnTo>
                <a:lnTo>
                  <a:pt x="70510" y="79946"/>
                </a:lnTo>
                <a:lnTo>
                  <a:pt x="22072" y="79946"/>
                </a:lnTo>
                <a:lnTo>
                  <a:pt x="22072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76304" y="5531211"/>
            <a:ext cx="71120" cy="100330"/>
          </a:xfrm>
          <a:custGeom>
            <a:avLst/>
            <a:gdLst/>
            <a:ahLst/>
            <a:cxnLst/>
            <a:rect l="l" t="t" r="r" b="b"/>
            <a:pathLst>
              <a:path w="71120" h="100329">
                <a:moveTo>
                  <a:pt x="70510" y="0"/>
                </a:moveTo>
                <a:lnTo>
                  <a:pt x="0" y="0"/>
                </a:lnTo>
                <a:lnTo>
                  <a:pt x="0" y="99720"/>
                </a:lnTo>
                <a:lnTo>
                  <a:pt x="70510" y="99720"/>
                </a:lnTo>
                <a:lnTo>
                  <a:pt x="70510" y="79946"/>
                </a:lnTo>
                <a:lnTo>
                  <a:pt x="22072" y="79946"/>
                </a:lnTo>
                <a:lnTo>
                  <a:pt x="22072" y="59016"/>
                </a:lnTo>
                <a:lnTo>
                  <a:pt x="63334" y="59016"/>
                </a:lnTo>
                <a:lnTo>
                  <a:pt x="63334" y="39966"/>
                </a:lnTo>
                <a:lnTo>
                  <a:pt x="22072" y="39966"/>
                </a:lnTo>
                <a:lnTo>
                  <a:pt x="22072" y="19761"/>
                </a:lnTo>
                <a:lnTo>
                  <a:pt x="70510" y="19761"/>
                </a:lnTo>
                <a:lnTo>
                  <a:pt x="70510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156569" y="5530471"/>
            <a:ext cx="75565" cy="101600"/>
          </a:xfrm>
          <a:custGeom>
            <a:avLst/>
            <a:gdLst/>
            <a:ahLst/>
            <a:cxnLst/>
            <a:rect l="l" t="t" r="r" b="b"/>
            <a:pathLst>
              <a:path w="75564" h="101600">
                <a:moveTo>
                  <a:pt x="47934" y="0"/>
                </a:moveTo>
                <a:lnTo>
                  <a:pt x="31894" y="0"/>
                </a:lnTo>
                <a:lnTo>
                  <a:pt x="26242" y="1066"/>
                </a:lnTo>
                <a:lnTo>
                  <a:pt x="115" y="32829"/>
                </a:lnTo>
                <a:lnTo>
                  <a:pt x="0" y="68224"/>
                </a:lnTo>
                <a:lnTo>
                  <a:pt x="766" y="73329"/>
                </a:lnTo>
                <a:lnTo>
                  <a:pt x="31894" y="101333"/>
                </a:lnTo>
                <a:lnTo>
                  <a:pt x="47743" y="101333"/>
                </a:lnTo>
                <a:lnTo>
                  <a:pt x="55668" y="99098"/>
                </a:lnTo>
                <a:lnTo>
                  <a:pt x="68559" y="90220"/>
                </a:lnTo>
                <a:lnTo>
                  <a:pt x="73029" y="84086"/>
                </a:lnTo>
                <a:lnTo>
                  <a:pt x="74101" y="80695"/>
                </a:lnTo>
                <a:lnTo>
                  <a:pt x="35475" y="80695"/>
                </a:lnTo>
                <a:lnTo>
                  <a:pt x="33087" y="80213"/>
                </a:lnTo>
                <a:lnTo>
                  <a:pt x="22051" y="66128"/>
                </a:lnTo>
                <a:lnTo>
                  <a:pt x="22051" y="34823"/>
                </a:lnTo>
                <a:lnTo>
                  <a:pt x="35475" y="20637"/>
                </a:lnTo>
                <a:lnTo>
                  <a:pt x="73971" y="20637"/>
                </a:lnTo>
                <a:lnTo>
                  <a:pt x="73029" y="17729"/>
                </a:lnTo>
                <a:lnTo>
                  <a:pt x="68597" y="11595"/>
                </a:lnTo>
                <a:lnTo>
                  <a:pt x="55897" y="2324"/>
                </a:lnTo>
                <a:lnTo>
                  <a:pt x="47934" y="0"/>
                </a:lnTo>
                <a:close/>
              </a:path>
              <a:path w="75564" h="101600">
                <a:moveTo>
                  <a:pt x="54589" y="68224"/>
                </a:moveTo>
                <a:lnTo>
                  <a:pt x="53814" y="71843"/>
                </a:lnTo>
                <a:lnTo>
                  <a:pt x="52010" y="74841"/>
                </a:lnTo>
                <a:lnTo>
                  <a:pt x="46384" y="79514"/>
                </a:lnTo>
                <a:lnTo>
                  <a:pt x="42727" y="80695"/>
                </a:lnTo>
                <a:lnTo>
                  <a:pt x="74101" y="80695"/>
                </a:lnTo>
                <a:lnTo>
                  <a:pt x="75505" y="76250"/>
                </a:lnTo>
                <a:lnTo>
                  <a:pt x="54589" y="68224"/>
                </a:lnTo>
                <a:close/>
              </a:path>
              <a:path w="75564" h="101600">
                <a:moveTo>
                  <a:pt x="73971" y="20637"/>
                </a:moveTo>
                <a:lnTo>
                  <a:pt x="42828" y="20637"/>
                </a:lnTo>
                <a:lnTo>
                  <a:pt x="46511" y="21805"/>
                </a:lnTo>
                <a:lnTo>
                  <a:pt x="52049" y="26504"/>
                </a:lnTo>
                <a:lnTo>
                  <a:pt x="53814" y="29375"/>
                </a:lnTo>
                <a:lnTo>
                  <a:pt x="54589" y="32829"/>
                </a:lnTo>
                <a:lnTo>
                  <a:pt x="75505" y="25374"/>
                </a:lnTo>
                <a:lnTo>
                  <a:pt x="73971" y="20637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275490" y="5550974"/>
            <a:ext cx="0" cy="80010"/>
          </a:xfrm>
          <a:custGeom>
            <a:avLst/>
            <a:gdLst/>
            <a:ahLst/>
            <a:cxnLst/>
            <a:rect l="l" t="t" r="r" b="b"/>
            <a:pathLst>
              <a:path h="80010">
                <a:moveTo>
                  <a:pt x="0" y="0"/>
                </a:moveTo>
                <a:lnTo>
                  <a:pt x="0" y="79959"/>
                </a:lnTo>
              </a:path>
            </a:pathLst>
          </a:custGeom>
          <a:ln w="23342">
            <a:solidFill>
              <a:srgbClr val="B5D2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237225" y="5541087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>
                <a:moveTo>
                  <a:pt x="0" y="0"/>
                </a:moveTo>
                <a:lnTo>
                  <a:pt x="76530" y="0"/>
                </a:lnTo>
              </a:path>
            </a:pathLst>
          </a:custGeom>
          <a:ln w="21043">
            <a:solidFill>
              <a:srgbClr val="B5D2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325777" y="5531192"/>
            <a:ext cx="77470" cy="100330"/>
          </a:xfrm>
          <a:custGeom>
            <a:avLst/>
            <a:gdLst/>
            <a:ahLst/>
            <a:cxnLst/>
            <a:rect l="l" t="t" r="r" b="b"/>
            <a:pathLst>
              <a:path w="77470" h="100329">
                <a:moveTo>
                  <a:pt x="48539" y="0"/>
                </a:moveTo>
                <a:lnTo>
                  <a:pt x="0" y="0"/>
                </a:lnTo>
                <a:lnTo>
                  <a:pt x="0" y="99745"/>
                </a:lnTo>
                <a:lnTo>
                  <a:pt x="22085" y="99745"/>
                </a:lnTo>
                <a:lnTo>
                  <a:pt x="22085" y="61201"/>
                </a:lnTo>
                <a:lnTo>
                  <a:pt x="59792" y="61201"/>
                </a:lnTo>
                <a:lnTo>
                  <a:pt x="58051" y="57327"/>
                </a:lnTo>
                <a:lnTo>
                  <a:pt x="64058" y="54749"/>
                </a:lnTo>
                <a:lnTo>
                  <a:pt x="68630" y="51028"/>
                </a:lnTo>
                <a:lnTo>
                  <a:pt x="74824" y="41414"/>
                </a:lnTo>
                <a:lnTo>
                  <a:pt x="22085" y="41414"/>
                </a:lnTo>
                <a:lnTo>
                  <a:pt x="22085" y="19634"/>
                </a:lnTo>
                <a:lnTo>
                  <a:pt x="74941" y="19634"/>
                </a:lnTo>
                <a:lnTo>
                  <a:pt x="72097" y="13474"/>
                </a:lnTo>
                <a:lnTo>
                  <a:pt x="69748" y="10337"/>
                </a:lnTo>
                <a:lnTo>
                  <a:pt x="63842" y="5295"/>
                </a:lnTo>
                <a:lnTo>
                  <a:pt x="60413" y="3340"/>
                </a:lnTo>
                <a:lnTo>
                  <a:pt x="52666" y="673"/>
                </a:lnTo>
                <a:lnTo>
                  <a:pt x="48539" y="0"/>
                </a:lnTo>
                <a:close/>
              </a:path>
              <a:path w="77470" h="100329">
                <a:moveTo>
                  <a:pt x="59792" y="61201"/>
                </a:moveTo>
                <a:lnTo>
                  <a:pt x="36410" y="61201"/>
                </a:lnTo>
                <a:lnTo>
                  <a:pt x="52171" y="99745"/>
                </a:lnTo>
                <a:lnTo>
                  <a:pt x="77114" y="99745"/>
                </a:lnTo>
                <a:lnTo>
                  <a:pt x="59792" y="61201"/>
                </a:lnTo>
                <a:close/>
              </a:path>
              <a:path w="77470" h="100329">
                <a:moveTo>
                  <a:pt x="74941" y="19634"/>
                </a:moveTo>
                <a:lnTo>
                  <a:pt x="44729" y="19634"/>
                </a:lnTo>
                <a:lnTo>
                  <a:pt x="47739" y="20459"/>
                </a:lnTo>
                <a:lnTo>
                  <a:pt x="52323" y="23698"/>
                </a:lnTo>
                <a:lnTo>
                  <a:pt x="53466" y="26377"/>
                </a:lnTo>
                <a:lnTo>
                  <a:pt x="53466" y="33820"/>
                </a:lnTo>
                <a:lnTo>
                  <a:pt x="52273" y="36639"/>
                </a:lnTo>
                <a:lnTo>
                  <a:pt x="47497" y="40474"/>
                </a:lnTo>
                <a:lnTo>
                  <a:pt x="44297" y="41414"/>
                </a:lnTo>
                <a:lnTo>
                  <a:pt x="74824" y="41414"/>
                </a:lnTo>
                <a:lnTo>
                  <a:pt x="76390" y="35979"/>
                </a:lnTo>
                <a:lnTo>
                  <a:pt x="76390" y="25171"/>
                </a:lnTo>
                <a:lnTo>
                  <a:pt x="75539" y="20929"/>
                </a:lnTo>
                <a:lnTo>
                  <a:pt x="74941" y="19634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30682" y="5531205"/>
            <a:ext cx="0" cy="100330"/>
          </a:xfrm>
          <a:custGeom>
            <a:avLst/>
            <a:gdLst/>
            <a:ahLst/>
            <a:cxnLst/>
            <a:rect l="l" t="t" r="r" b="b"/>
            <a:pathLst>
              <a:path h="100329">
                <a:moveTo>
                  <a:pt x="0" y="0"/>
                </a:moveTo>
                <a:lnTo>
                  <a:pt x="0" y="99720"/>
                </a:lnTo>
              </a:path>
            </a:pathLst>
          </a:custGeom>
          <a:ln w="23342">
            <a:solidFill>
              <a:srgbClr val="B5D2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457802" y="5530471"/>
            <a:ext cx="75565" cy="101600"/>
          </a:xfrm>
          <a:custGeom>
            <a:avLst/>
            <a:gdLst/>
            <a:ahLst/>
            <a:cxnLst/>
            <a:rect l="l" t="t" r="r" b="b"/>
            <a:pathLst>
              <a:path w="75564" h="101600">
                <a:moveTo>
                  <a:pt x="47921" y="0"/>
                </a:moveTo>
                <a:lnTo>
                  <a:pt x="31881" y="0"/>
                </a:lnTo>
                <a:lnTo>
                  <a:pt x="26242" y="1066"/>
                </a:lnTo>
                <a:lnTo>
                  <a:pt x="113" y="32829"/>
                </a:lnTo>
                <a:lnTo>
                  <a:pt x="0" y="68224"/>
                </a:lnTo>
                <a:lnTo>
                  <a:pt x="754" y="73329"/>
                </a:lnTo>
                <a:lnTo>
                  <a:pt x="31881" y="101333"/>
                </a:lnTo>
                <a:lnTo>
                  <a:pt x="47731" y="101333"/>
                </a:lnTo>
                <a:lnTo>
                  <a:pt x="55656" y="99098"/>
                </a:lnTo>
                <a:lnTo>
                  <a:pt x="68546" y="90220"/>
                </a:lnTo>
                <a:lnTo>
                  <a:pt x="73017" y="84086"/>
                </a:lnTo>
                <a:lnTo>
                  <a:pt x="74088" y="80695"/>
                </a:lnTo>
                <a:lnTo>
                  <a:pt x="35463" y="80695"/>
                </a:lnTo>
                <a:lnTo>
                  <a:pt x="33075" y="80213"/>
                </a:lnTo>
                <a:lnTo>
                  <a:pt x="22039" y="66128"/>
                </a:lnTo>
                <a:lnTo>
                  <a:pt x="22039" y="34823"/>
                </a:lnTo>
                <a:lnTo>
                  <a:pt x="35463" y="20637"/>
                </a:lnTo>
                <a:lnTo>
                  <a:pt x="73959" y="20637"/>
                </a:lnTo>
                <a:lnTo>
                  <a:pt x="73017" y="17729"/>
                </a:lnTo>
                <a:lnTo>
                  <a:pt x="68584" y="11595"/>
                </a:lnTo>
                <a:lnTo>
                  <a:pt x="55884" y="2324"/>
                </a:lnTo>
                <a:lnTo>
                  <a:pt x="47921" y="0"/>
                </a:lnTo>
                <a:close/>
              </a:path>
              <a:path w="75564" h="101600">
                <a:moveTo>
                  <a:pt x="54576" y="68224"/>
                </a:moveTo>
                <a:lnTo>
                  <a:pt x="53801" y="71843"/>
                </a:lnTo>
                <a:lnTo>
                  <a:pt x="52011" y="74841"/>
                </a:lnTo>
                <a:lnTo>
                  <a:pt x="46372" y="79514"/>
                </a:lnTo>
                <a:lnTo>
                  <a:pt x="42714" y="80695"/>
                </a:lnTo>
                <a:lnTo>
                  <a:pt x="74088" y="80695"/>
                </a:lnTo>
                <a:lnTo>
                  <a:pt x="75493" y="76250"/>
                </a:lnTo>
                <a:lnTo>
                  <a:pt x="54576" y="68224"/>
                </a:lnTo>
                <a:close/>
              </a:path>
              <a:path w="75564" h="101600">
                <a:moveTo>
                  <a:pt x="73959" y="20637"/>
                </a:moveTo>
                <a:lnTo>
                  <a:pt x="42816" y="20637"/>
                </a:lnTo>
                <a:lnTo>
                  <a:pt x="46499" y="21805"/>
                </a:lnTo>
                <a:lnTo>
                  <a:pt x="52036" y="26504"/>
                </a:lnTo>
                <a:lnTo>
                  <a:pt x="53801" y="29375"/>
                </a:lnTo>
                <a:lnTo>
                  <a:pt x="54576" y="32829"/>
                </a:lnTo>
                <a:lnTo>
                  <a:pt x="75493" y="25374"/>
                </a:lnTo>
                <a:lnTo>
                  <a:pt x="73959" y="20637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537009" y="5531200"/>
            <a:ext cx="95250" cy="100330"/>
          </a:xfrm>
          <a:custGeom>
            <a:avLst/>
            <a:gdLst/>
            <a:ahLst/>
            <a:cxnLst/>
            <a:rect l="l" t="t" r="r" b="b"/>
            <a:pathLst>
              <a:path w="95250" h="100329">
                <a:moveTo>
                  <a:pt x="56032" y="0"/>
                </a:moveTo>
                <a:lnTo>
                  <a:pt x="38709" y="0"/>
                </a:lnTo>
                <a:lnTo>
                  <a:pt x="0" y="99733"/>
                </a:lnTo>
                <a:lnTo>
                  <a:pt x="23215" y="99733"/>
                </a:lnTo>
                <a:lnTo>
                  <a:pt x="30670" y="79400"/>
                </a:lnTo>
                <a:lnTo>
                  <a:pt x="86840" y="79400"/>
                </a:lnTo>
                <a:lnTo>
                  <a:pt x="79606" y="60756"/>
                </a:lnTo>
                <a:lnTo>
                  <a:pt x="37566" y="60756"/>
                </a:lnTo>
                <a:lnTo>
                  <a:pt x="41287" y="49009"/>
                </a:lnTo>
                <a:lnTo>
                  <a:pt x="47002" y="29514"/>
                </a:lnTo>
                <a:lnTo>
                  <a:pt x="67484" y="29514"/>
                </a:lnTo>
                <a:lnTo>
                  <a:pt x="56032" y="0"/>
                </a:lnTo>
                <a:close/>
              </a:path>
              <a:path w="95250" h="100329">
                <a:moveTo>
                  <a:pt x="86840" y="79400"/>
                </a:moveTo>
                <a:lnTo>
                  <a:pt x="64046" y="79400"/>
                </a:lnTo>
                <a:lnTo>
                  <a:pt x="71513" y="99733"/>
                </a:lnTo>
                <a:lnTo>
                  <a:pt x="94729" y="99733"/>
                </a:lnTo>
                <a:lnTo>
                  <a:pt x="86840" y="79400"/>
                </a:lnTo>
                <a:close/>
              </a:path>
              <a:path w="95250" h="100329">
                <a:moveTo>
                  <a:pt x="67484" y="29514"/>
                </a:moveTo>
                <a:lnTo>
                  <a:pt x="47574" y="29514"/>
                </a:lnTo>
                <a:lnTo>
                  <a:pt x="53454" y="49288"/>
                </a:lnTo>
                <a:lnTo>
                  <a:pt x="57175" y="60756"/>
                </a:lnTo>
                <a:lnTo>
                  <a:pt x="79606" y="60756"/>
                </a:lnTo>
                <a:lnTo>
                  <a:pt x="67484" y="29514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641900" y="5531211"/>
            <a:ext cx="71120" cy="100330"/>
          </a:xfrm>
          <a:custGeom>
            <a:avLst/>
            <a:gdLst/>
            <a:ahLst/>
            <a:cxnLst/>
            <a:rect l="l" t="t" r="r" b="b"/>
            <a:pathLst>
              <a:path w="71120" h="100329">
                <a:moveTo>
                  <a:pt x="22072" y="0"/>
                </a:moveTo>
                <a:lnTo>
                  <a:pt x="0" y="0"/>
                </a:lnTo>
                <a:lnTo>
                  <a:pt x="0" y="99720"/>
                </a:lnTo>
                <a:lnTo>
                  <a:pt x="70510" y="99720"/>
                </a:lnTo>
                <a:lnTo>
                  <a:pt x="70510" y="79946"/>
                </a:lnTo>
                <a:lnTo>
                  <a:pt x="22072" y="79946"/>
                </a:lnTo>
                <a:lnTo>
                  <a:pt x="22072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765852" y="5531211"/>
            <a:ext cx="71120" cy="100330"/>
          </a:xfrm>
          <a:custGeom>
            <a:avLst/>
            <a:gdLst/>
            <a:ahLst/>
            <a:cxnLst/>
            <a:rect l="l" t="t" r="r" b="b"/>
            <a:pathLst>
              <a:path w="71120" h="100329">
                <a:moveTo>
                  <a:pt x="70510" y="0"/>
                </a:moveTo>
                <a:lnTo>
                  <a:pt x="0" y="0"/>
                </a:lnTo>
                <a:lnTo>
                  <a:pt x="0" y="99720"/>
                </a:lnTo>
                <a:lnTo>
                  <a:pt x="70510" y="99720"/>
                </a:lnTo>
                <a:lnTo>
                  <a:pt x="70510" y="79946"/>
                </a:lnTo>
                <a:lnTo>
                  <a:pt x="22072" y="79946"/>
                </a:lnTo>
                <a:lnTo>
                  <a:pt x="22072" y="59016"/>
                </a:lnTo>
                <a:lnTo>
                  <a:pt x="63334" y="59016"/>
                </a:lnTo>
                <a:lnTo>
                  <a:pt x="63334" y="39966"/>
                </a:lnTo>
                <a:lnTo>
                  <a:pt x="22072" y="39966"/>
                </a:lnTo>
                <a:lnTo>
                  <a:pt x="22072" y="19761"/>
                </a:lnTo>
                <a:lnTo>
                  <a:pt x="70510" y="19761"/>
                </a:lnTo>
                <a:lnTo>
                  <a:pt x="70510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849685" y="5531211"/>
            <a:ext cx="82550" cy="100330"/>
          </a:xfrm>
          <a:custGeom>
            <a:avLst/>
            <a:gdLst/>
            <a:ahLst/>
            <a:cxnLst/>
            <a:rect l="l" t="t" r="r" b="b"/>
            <a:pathLst>
              <a:path w="82550" h="100329">
                <a:moveTo>
                  <a:pt x="19646" y="0"/>
                </a:moveTo>
                <a:lnTo>
                  <a:pt x="0" y="0"/>
                </a:lnTo>
                <a:lnTo>
                  <a:pt x="0" y="99720"/>
                </a:lnTo>
                <a:lnTo>
                  <a:pt x="22072" y="99720"/>
                </a:lnTo>
                <a:lnTo>
                  <a:pt x="22072" y="39395"/>
                </a:lnTo>
                <a:lnTo>
                  <a:pt x="22377" y="39242"/>
                </a:lnTo>
                <a:lnTo>
                  <a:pt x="46164" y="39242"/>
                </a:lnTo>
                <a:lnTo>
                  <a:pt x="40563" y="30518"/>
                </a:lnTo>
                <a:lnTo>
                  <a:pt x="19646" y="0"/>
                </a:lnTo>
                <a:close/>
              </a:path>
              <a:path w="82550" h="100329">
                <a:moveTo>
                  <a:pt x="46164" y="39242"/>
                </a:moveTo>
                <a:lnTo>
                  <a:pt x="22377" y="39242"/>
                </a:lnTo>
                <a:lnTo>
                  <a:pt x="37134" y="63042"/>
                </a:lnTo>
                <a:lnTo>
                  <a:pt x="62496" y="99720"/>
                </a:lnTo>
                <a:lnTo>
                  <a:pt x="82130" y="99720"/>
                </a:lnTo>
                <a:lnTo>
                  <a:pt x="82130" y="60451"/>
                </a:lnTo>
                <a:lnTo>
                  <a:pt x="59778" y="60451"/>
                </a:lnTo>
                <a:lnTo>
                  <a:pt x="46164" y="39242"/>
                </a:lnTo>
                <a:close/>
              </a:path>
              <a:path w="82550" h="100329">
                <a:moveTo>
                  <a:pt x="82130" y="0"/>
                </a:moveTo>
                <a:lnTo>
                  <a:pt x="60058" y="0"/>
                </a:lnTo>
                <a:lnTo>
                  <a:pt x="60058" y="60324"/>
                </a:lnTo>
                <a:lnTo>
                  <a:pt x="59778" y="60451"/>
                </a:lnTo>
                <a:lnTo>
                  <a:pt x="82130" y="60451"/>
                </a:lnTo>
                <a:lnTo>
                  <a:pt x="82130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948487" y="5530477"/>
            <a:ext cx="77470" cy="101600"/>
          </a:xfrm>
          <a:custGeom>
            <a:avLst/>
            <a:gdLst/>
            <a:ahLst/>
            <a:cxnLst/>
            <a:rect l="l" t="t" r="r" b="b"/>
            <a:pathLst>
              <a:path w="77470" h="101600">
                <a:moveTo>
                  <a:pt x="48037" y="0"/>
                </a:moveTo>
                <a:lnTo>
                  <a:pt x="31984" y="0"/>
                </a:lnTo>
                <a:lnTo>
                  <a:pt x="26320" y="1054"/>
                </a:lnTo>
                <a:lnTo>
                  <a:pt x="81" y="32816"/>
                </a:lnTo>
                <a:lnTo>
                  <a:pt x="0" y="68465"/>
                </a:lnTo>
                <a:lnTo>
                  <a:pt x="730" y="73329"/>
                </a:lnTo>
                <a:lnTo>
                  <a:pt x="31984" y="101320"/>
                </a:lnTo>
                <a:lnTo>
                  <a:pt x="43834" y="101320"/>
                </a:lnTo>
                <a:lnTo>
                  <a:pt x="73819" y="80683"/>
                </a:lnTo>
                <a:lnTo>
                  <a:pt x="35617" y="80683"/>
                </a:lnTo>
                <a:lnTo>
                  <a:pt x="33216" y="80213"/>
                </a:lnTo>
                <a:lnTo>
                  <a:pt x="22002" y="34798"/>
                </a:lnTo>
                <a:lnTo>
                  <a:pt x="22345" y="32816"/>
                </a:lnTo>
                <a:lnTo>
                  <a:pt x="35490" y="20637"/>
                </a:lnTo>
                <a:lnTo>
                  <a:pt x="74066" y="20637"/>
                </a:lnTo>
                <a:lnTo>
                  <a:pt x="73120" y="17716"/>
                </a:lnTo>
                <a:lnTo>
                  <a:pt x="68700" y="11595"/>
                </a:lnTo>
                <a:lnTo>
                  <a:pt x="56000" y="2324"/>
                </a:lnTo>
                <a:lnTo>
                  <a:pt x="48037" y="0"/>
                </a:lnTo>
                <a:close/>
              </a:path>
              <a:path w="77470" h="101600">
                <a:moveTo>
                  <a:pt x="77463" y="44996"/>
                </a:moveTo>
                <a:lnTo>
                  <a:pt x="35337" y="44996"/>
                </a:lnTo>
                <a:lnTo>
                  <a:pt x="35337" y="63334"/>
                </a:lnTo>
                <a:lnTo>
                  <a:pt x="55683" y="63334"/>
                </a:lnTo>
                <a:lnTo>
                  <a:pt x="55683" y="66319"/>
                </a:lnTo>
                <a:lnTo>
                  <a:pt x="55225" y="68465"/>
                </a:lnTo>
                <a:lnTo>
                  <a:pt x="54311" y="70434"/>
                </a:lnTo>
                <a:lnTo>
                  <a:pt x="53409" y="72440"/>
                </a:lnTo>
                <a:lnTo>
                  <a:pt x="40824" y="80683"/>
                </a:lnTo>
                <a:lnTo>
                  <a:pt x="73819" y="80683"/>
                </a:lnTo>
                <a:lnTo>
                  <a:pt x="76434" y="75031"/>
                </a:lnTo>
                <a:lnTo>
                  <a:pt x="77409" y="70434"/>
                </a:lnTo>
                <a:lnTo>
                  <a:pt x="77463" y="44996"/>
                </a:lnTo>
                <a:close/>
              </a:path>
              <a:path w="77470" h="101600">
                <a:moveTo>
                  <a:pt x="74066" y="20637"/>
                </a:moveTo>
                <a:lnTo>
                  <a:pt x="42881" y="20637"/>
                </a:lnTo>
                <a:lnTo>
                  <a:pt x="46564" y="21805"/>
                </a:lnTo>
                <a:lnTo>
                  <a:pt x="49345" y="24155"/>
                </a:lnTo>
                <a:lnTo>
                  <a:pt x="52139" y="26479"/>
                </a:lnTo>
                <a:lnTo>
                  <a:pt x="53917" y="29375"/>
                </a:lnTo>
                <a:lnTo>
                  <a:pt x="54679" y="32829"/>
                </a:lnTo>
                <a:lnTo>
                  <a:pt x="75596" y="25361"/>
                </a:lnTo>
                <a:lnTo>
                  <a:pt x="74066" y="20637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054189" y="5531205"/>
            <a:ext cx="0" cy="100330"/>
          </a:xfrm>
          <a:custGeom>
            <a:avLst/>
            <a:gdLst/>
            <a:ahLst/>
            <a:cxnLst/>
            <a:rect l="l" t="t" r="r" b="b"/>
            <a:pathLst>
              <a:path h="100329">
                <a:moveTo>
                  <a:pt x="0" y="0"/>
                </a:moveTo>
                <a:lnTo>
                  <a:pt x="0" y="99720"/>
                </a:lnTo>
              </a:path>
            </a:pathLst>
          </a:custGeom>
          <a:ln w="23342">
            <a:solidFill>
              <a:srgbClr val="B5D2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084842" y="5531211"/>
            <a:ext cx="82550" cy="100330"/>
          </a:xfrm>
          <a:custGeom>
            <a:avLst/>
            <a:gdLst/>
            <a:ahLst/>
            <a:cxnLst/>
            <a:rect l="l" t="t" r="r" b="b"/>
            <a:pathLst>
              <a:path w="82550" h="100329">
                <a:moveTo>
                  <a:pt x="19646" y="0"/>
                </a:moveTo>
                <a:lnTo>
                  <a:pt x="0" y="0"/>
                </a:lnTo>
                <a:lnTo>
                  <a:pt x="0" y="99720"/>
                </a:lnTo>
                <a:lnTo>
                  <a:pt x="22072" y="99720"/>
                </a:lnTo>
                <a:lnTo>
                  <a:pt x="22072" y="39395"/>
                </a:lnTo>
                <a:lnTo>
                  <a:pt x="22377" y="39242"/>
                </a:lnTo>
                <a:lnTo>
                  <a:pt x="46164" y="39242"/>
                </a:lnTo>
                <a:lnTo>
                  <a:pt x="40563" y="30518"/>
                </a:lnTo>
                <a:lnTo>
                  <a:pt x="19646" y="0"/>
                </a:lnTo>
                <a:close/>
              </a:path>
              <a:path w="82550" h="100329">
                <a:moveTo>
                  <a:pt x="46164" y="39242"/>
                </a:moveTo>
                <a:lnTo>
                  <a:pt x="22377" y="39242"/>
                </a:lnTo>
                <a:lnTo>
                  <a:pt x="37134" y="63042"/>
                </a:lnTo>
                <a:lnTo>
                  <a:pt x="62496" y="99720"/>
                </a:lnTo>
                <a:lnTo>
                  <a:pt x="82130" y="99720"/>
                </a:lnTo>
                <a:lnTo>
                  <a:pt x="82130" y="60451"/>
                </a:lnTo>
                <a:lnTo>
                  <a:pt x="59778" y="60451"/>
                </a:lnTo>
                <a:lnTo>
                  <a:pt x="46164" y="39242"/>
                </a:lnTo>
                <a:close/>
              </a:path>
              <a:path w="82550" h="100329">
                <a:moveTo>
                  <a:pt x="82130" y="0"/>
                </a:moveTo>
                <a:lnTo>
                  <a:pt x="60058" y="0"/>
                </a:lnTo>
                <a:lnTo>
                  <a:pt x="60058" y="60324"/>
                </a:lnTo>
                <a:lnTo>
                  <a:pt x="59778" y="60451"/>
                </a:lnTo>
                <a:lnTo>
                  <a:pt x="82130" y="60451"/>
                </a:lnTo>
                <a:lnTo>
                  <a:pt x="82130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186587" y="5531211"/>
            <a:ext cx="71120" cy="100330"/>
          </a:xfrm>
          <a:custGeom>
            <a:avLst/>
            <a:gdLst/>
            <a:ahLst/>
            <a:cxnLst/>
            <a:rect l="l" t="t" r="r" b="b"/>
            <a:pathLst>
              <a:path w="71120" h="100329">
                <a:moveTo>
                  <a:pt x="70510" y="0"/>
                </a:moveTo>
                <a:lnTo>
                  <a:pt x="0" y="0"/>
                </a:lnTo>
                <a:lnTo>
                  <a:pt x="0" y="99720"/>
                </a:lnTo>
                <a:lnTo>
                  <a:pt x="70510" y="99720"/>
                </a:lnTo>
                <a:lnTo>
                  <a:pt x="70510" y="79946"/>
                </a:lnTo>
                <a:lnTo>
                  <a:pt x="22072" y="79946"/>
                </a:lnTo>
                <a:lnTo>
                  <a:pt x="22072" y="59016"/>
                </a:lnTo>
                <a:lnTo>
                  <a:pt x="63334" y="59016"/>
                </a:lnTo>
                <a:lnTo>
                  <a:pt x="63334" y="39966"/>
                </a:lnTo>
                <a:lnTo>
                  <a:pt x="22072" y="39966"/>
                </a:lnTo>
                <a:lnTo>
                  <a:pt x="22072" y="19761"/>
                </a:lnTo>
                <a:lnTo>
                  <a:pt x="70510" y="19761"/>
                </a:lnTo>
                <a:lnTo>
                  <a:pt x="70510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270413" y="5531211"/>
            <a:ext cx="71120" cy="100330"/>
          </a:xfrm>
          <a:custGeom>
            <a:avLst/>
            <a:gdLst/>
            <a:ahLst/>
            <a:cxnLst/>
            <a:rect l="l" t="t" r="r" b="b"/>
            <a:pathLst>
              <a:path w="71120" h="100329">
                <a:moveTo>
                  <a:pt x="70510" y="0"/>
                </a:moveTo>
                <a:lnTo>
                  <a:pt x="0" y="0"/>
                </a:lnTo>
                <a:lnTo>
                  <a:pt x="0" y="99720"/>
                </a:lnTo>
                <a:lnTo>
                  <a:pt x="70510" y="99720"/>
                </a:lnTo>
                <a:lnTo>
                  <a:pt x="70510" y="79946"/>
                </a:lnTo>
                <a:lnTo>
                  <a:pt x="22072" y="79946"/>
                </a:lnTo>
                <a:lnTo>
                  <a:pt x="22072" y="59016"/>
                </a:lnTo>
                <a:lnTo>
                  <a:pt x="63334" y="59016"/>
                </a:lnTo>
                <a:lnTo>
                  <a:pt x="63334" y="39966"/>
                </a:lnTo>
                <a:lnTo>
                  <a:pt x="22072" y="39966"/>
                </a:lnTo>
                <a:lnTo>
                  <a:pt x="22072" y="19761"/>
                </a:lnTo>
                <a:lnTo>
                  <a:pt x="70510" y="19761"/>
                </a:lnTo>
                <a:lnTo>
                  <a:pt x="70510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354243" y="5531192"/>
            <a:ext cx="77470" cy="100330"/>
          </a:xfrm>
          <a:custGeom>
            <a:avLst/>
            <a:gdLst/>
            <a:ahLst/>
            <a:cxnLst/>
            <a:rect l="l" t="t" r="r" b="b"/>
            <a:pathLst>
              <a:path w="77470" h="100329">
                <a:moveTo>
                  <a:pt x="48539" y="0"/>
                </a:moveTo>
                <a:lnTo>
                  <a:pt x="0" y="0"/>
                </a:lnTo>
                <a:lnTo>
                  <a:pt x="0" y="99745"/>
                </a:lnTo>
                <a:lnTo>
                  <a:pt x="22085" y="99745"/>
                </a:lnTo>
                <a:lnTo>
                  <a:pt x="22085" y="61201"/>
                </a:lnTo>
                <a:lnTo>
                  <a:pt x="59792" y="61201"/>
                </a:lnTo>
                <a:lnTo>
                  <a:pt x="58051" y="57327"/>
                </a:lnTo>
                <a:lnTo>
                  <a:pt x="64058" y="54749"/>
                </a:lnTo>
                <a:lnTo>
                  <a:pt x="68630" y="51028"/>
                </a:lnTo>
                <a:lnTo>
                  <a:pt x="74824" y="41414"/>
                </a:lnTo>
                <a:lnTo>
                  <a:pt x="22085" y="41414"/>
                </a:lnTo>
                <a:lnTo>
                  <a:pt x="22085" y="19634"/>
                </a:lnTo>
                <a:lnTo>
                  <a:pt x="74941" y="19634"/>
                </a:lnTo>
                <a:lnTo>
                  <a:pt x="72097" y="13474"/>
                </a:lnTo>
                <a:lnTo>
                  <a:pt x="69748" y="10337"/>
                </a:lnTo>
                <a:lnTo>
                  <a:pt x="63830" y="5295"/>
                </a:lnTo>
                <a:lnTo>
                  <a:pt x="60413" y="3340"/>
                </a:lnTo>
                <a:lnTo>
                  <a:pt x="52666" y="673"/>
                </a:lnTo>
                <a:lnTo>
                  <a:pt x="48539" y="0"/>
                </a:lnTo>
                <a:close/>
              </a:path>
              <a:path w="77470" h="100329">
                <a:moveTo>
                  <a:pt x="59792" y="61201"/>
                </a:moveTo>
                <a:lnTo>
                  <a:pt x="36410" y="61201"/>
                </a:lnTo>
                <a:lnTo>
                  <a:pt x="52171" y="99745"/>
                </a:lnTo>
                <a:lnTo>
                  <a:pt x="77114" y="99745"/>
                </a:lnTo>
                <a:lnTo>
                  <a:pt x="59792" y="61201"/>
                </a:lnTo>
                <a:close/>
              </a:path>
              <a:path w="77470" h="100329">
                <a:moveTo>
                  <a:pt x="74941" y="19634"/>
                </a:moveTo>
                <a:lnTo>
                  <a:pt x="44729" y="19634"/>
                </a:lnTo>
                <a:lnTo>
                  <a:pt x="47739" y="20459"/>
                </a:lnTo>
                <a:lnTo>
                  <a:pt x="52323" y="23698"/>
                </a:lnTo>
                <a:lnTo>
                  <a:pt x="53466" y="26377"/>
                </a:lnTo>
                <a:lnTo>
                  <a:pt x="53466" y="33820"/>
                </a:lnTo>
                <a:lnTo>
                  <a:pt x="52273" y="36639"/>
                </a:lnTo>
                <a:lnTo>
                  <a:pt x="47497" y="40474"/>
                </a:lnTo>
                <a:lnTo>
                  <a:pt x="44297" y="41414"/>
                </a:lnTo>
                <a:lnTo>
                  <a:pt x="74824" y="41414"/>
                </a:lnTo>
                <a:lnTo>
                  <a:pt x="76390" y="35979"/>
                </a:lnTo>
                <a:lnTo>
                  <a:pt x="76390" y="25171"/>
                </a:lnTo>
                <a:lnTo>
                  <a:pt x="75539" y="20929"/>
                </a:lnTo>
                <a:lnTo>
                  <a:pt x="74941" y="19634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459154" y="5531205"/>
            <a:ext cx="0" cy="100330"/>
          </a:xfrm>
          <a:custGeom>
            <a:avLst/>
            <a:gdLst/>
            <a:ahLst/>
            <a:cxnLst/>
            <a:rect l="l" t="t" r="r" b="b"/>
            <a:pathLst>
              <a:path h="100329">
                <a:moveTo>
                  <a:pt x="0" y="0"/>
                </a:moveTo>
                <a:lnTo>
                  <a:pt x="0" y="99720"/>
                </a:lnTo>
              </a:path>
            </a:pathLst>
          </a:custGeom>
          <a:ln w="23342">
            <a:solidFill>
              <a:srgbClr val="B5D2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489802" y="5531211"/>
            <a:ext cx="82550" cy="100330"/>
          </a:xfrm>
          <a:custGeom>
            <a:avLst/>
            <a:gdLst/>
            <a:ahLst/>
            <a:cxnLst/>
            <a:rect l="l" t="t" r="r" b="b"/>
            <a:pathLst>
              <a:path w="82550" h="100329">
                <a:moveTo>
                  <a:pt x="19646" y="0"/>
                </a:moveTo>
                <a:lnTo>
                  <a:pt x="0" y="0"/>
                </a:lnTo>
                <a:lnTo>
                  <a:pt x="0" y="99720"/>
                </a:lnTo>
                <a:lnTo>
                  <a:pt x="22072" y="99720"/>
                </a:lnTo>
                <a:lnTo>
                  <a:pt x="22072" y="39395"/>
                </a:lnTo>
                <a:lnTo>
                  <a:pt x="22377" y="39242"/>
                </a:lnTo>
                <a:lnTo>
                  <a:pt x="46164" y="39242"/>
                </a:lnTo>
                <a:lnTo>
                  <a:pt x="40563" y="30518"/>
                </a:lnTo>
                <a:lnTo>
                  <a:pt x="19646" y="0"/>
                </a:lnTo>
                <a:close/>
              </a:path>
              <a:path w="82550" h="100329">
                <a:moveTo>
                  <a:pt x="46164" y="39242"/>
                </a:moveTo>
                <a:lnTo>
                  <a:pt x="22377" y="39242"/>
                </a:lnTo>
                <a:lnTo>
                  <a:pt x="37134" y="63042"/>
                </a:lnTo>
                <a:lnTo>
                  <a:pt x="62496" y="99720"/>
                </a:lnTo>
                <a:lnTo>
                  <a:pt x="82130" y="99720"/>
                </a:lnTo>
                <a:lnTo>
                  <a:pt x="82130" y="60451"/>
                </a:lnTo>
                <a:lnTo>
                  <a:pt x="59778" y="60451"/>
                </a:lnTo>
                <a:lnTo>
                  <a:pt x="46164" y="39242"/>
                </a:lnTo>
                <a:close/>
              </a:path>
              <a:path w="82550" h="100329">
                <a:moveTo>
                  <a:pt x="82130" y="0"/>
                </a:moveTo>
                <a:lnTo>
                  <a:pt x="60058" y="0"/>
                </a:lnTo>
                <a:lnTo>
                  <a:pt x="60058" y="60324"/>
                </a:lnTo>
                <a:lnTo>
                  <a:pt x="59778" y="60451"/>
                </a:lnTo>
                <a:lnTo>
                  <a:pt x="82130" y="60451"/>
                </a:lnTo>
                <a:lnTo>
                  <a:pt x="82130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588617" y="5530477"/>
            <a:ext cx="77470" cy="101600"/>
          </a:xfrm>
          <a:custGeom>
            <a:avLst/>
            <a:gdLst/>
            <a:ahLst/>
            <a:cxnLst/>
            <a:rect l="l" t="t" r="r" b="b"/>
            <a:pathLst>
              <a:path w="77470" h="101600">
                <a:moveTo>
                  <a:pt x="48037" y="0"/>
                </a:moveTo>
                <a:lnTo>
                  <a:pt x="31984" y="0"/>
                </a:lnTo>
                <a:lnTo>
                  <a:pt x="26320" y="1054"/>
                </a:lnTo>
                <a:lnTo>
                  <a:pt x="81" y="32816"/>
                </a:lnTo>
                <a:lnTo>
                  <a:pt x="0" y="68465"/>
                </a:lnTo>
                <a:lnTo>
                  <a:pt x="730" y="73329"/>
                </a:lnTo>
                <a:lnTo>
                  <a:pt x="31984" y="101320"/>
                </a:lnTo>
                <a:lnTo>
                  <a:pt x="43834" y="101320"/>
                </a:lnTo>
                <a:lnTo>
                  <a:pt x="73819" y="80683"/>
                </a:lnTo>
                <a:lnTo>
                  <a:pt x="35617" y="80683"/>
                </a:lnTo>
                <a:lnTo>
                  <a:pt x="33216" y="80213"/>
                </a:lnTo>
                <a:lnTo>
                  <a:pt x="22002" y="34798"/>
                </a:lnTo>
                <a:lnTo>
                  <a:pt x="22345" y="32816"/>
                </a:lnTo>
                <a:lnTo>
                  <a:pt x="35490" y="20637"/>
                </a:lnTo>
                <a:lnTo>
                  <a:pt x="74066" y="20637"/>
                </a:lnTo>
                <a:lnTo>
                  <a:pt x="73120" y="17716"/>
                </a:lnTo>
                <a:lnTo>
                  <a:pt x="68700" y="11595"/>
                </a:lnTo>
                <a:lnTo>
                  <a:pt x="56000" y="2324"/>
                </a:lnTo>
                <a:lnTo>
                  <a:pt x="48037" y="0"/>
                </a:lnTo>
                <a:close/>
              </a:path>
              <a:path w="77470" h="101600">
                <a:moveTo>
                  <a:pt x="77463" y="44996"/>
                </a:moveTo>
                <a:lnTo>
                  <a:pt x="35337" y="44996"/>
                </a:lnTo>
                <a:lnTo>
                  <a:pt x="35337" y="63334"/>
                </a:lnTo>
                <a:lnTo>
                  <a:pt x="55683" y="63334"/>
                </a:lnTo>
                <a:lnTo>
                  <a:pt x="55683" y="66319"/>
                </a:lnTo>
                <a:lnTo>
                  <a:pt x="40824" y="80683"/>
                </a:lnTo>
                <a:lnTo>
                  <a:pt x="73819" y="80683"/>
                </a:lnTo>
                <a:lnTo>
                  <a:pt x="76434" y="75031"/>
                </a:lnTo>
                <a:lnTo>
                  <a:pt x="77463" y="70180"/>
                </a:lnTo>
                <a:lnTo>
                  <a:pt x="77463" y="44996"/>
                </a:lnTo>
                <a:close/>
              </a:path>
              <a:path w="77470" h="101600">
                <a:moveTo>
                  <a:pt x="74066" y="20637"/>
                </a:moveTo>
                <a:lnTo>
                  <a:pt x="42881" y="20637"/>
                </a:lnTo>
                <a:lnTo>
                  <a:pt x="46564" y="21805"/>
                </a:lnTo>
                <a:lnTo>
                  <a:pt x="49345" y="24155"/>
                </a:lnTo>
                <a:lnTo>
                  <a:pt x="52139" y="26479"/>
                </a:lnTo>
                <a:lnTo>
                  <a:pt x="53917" y="29375"/>
                </a:lnTo>
                <a:lnTo>
                  <a:pt x="54679" y="32829"/>
                </a:lnTo>
                <a:lnTo>
                  <a:pt x="75596" y="25361"/>
                </a:lnTo>
                <a:lnTo>
                  <a:pt x="74066" y="20637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992155" y="5529869"/>
            <a:ext cx="112395" cy="112395"/>
          </a:xfrm>
          <a:custGeom>
            <a:avLst/>
            <a:gdLst/>
            <a:ahLst/>
            <a:cxnLst/>
            <a:rect l="l" t="t" r="r" b="b"/>
            <a:pathLst>
              <a:path w="112395" h="112395">
                <a:moveTo>
                  <a:pt x="108572" y="0"/>
                </a:moveTo>
                <a:lnTo>
                  <a:pt x="3492" y="0"/>
                </a:lnTo>
                <a:lnTo>
                  <a:pt x="0" y="3517"/>
                </a:lnTo>
                <a:lnTo>
                  <a:pt x="0" y="108597"/>
                </a:lnTo>
                <a:lnTo>
                  <a:pt x="3492" y="112102"/>
                </a:lnTo>
                <a:lnTo>
                  <a:pt x="12166" y="112102"/>
                </a:lnTo>
                <a:lnTo>
                  <a:pt x="15684" y="108597"/>
                </a:lnTo>
                <a:lnTo>
                  <a:pt x="15684" y="15684"/>
                </a:lnTo>
                <a:lnTo>
                  <a:pt x="112090" y="15684"/>
                </a:lnTo>
                <a:lnTo>
                  <a:pt x="112090" y="3517"/>
                </a:lnTo>
                <a:lnTo>
                  <a:pt x="108572" y="0"/>
                </a:lnTo>
                <a:close/>
              </a:path>
              <a:path w="112395" h="112395">
                <a:moveTo>
                  <a:pt x="112090" y="15684"/>
                </a:moveTo>
                <a:lnTo>
                  <a:pt x="96392" y="15684"/>
                </a:lnTo>
                <a:lnTo>
                  <a:pt x="96392" y="96418"/>
                </a:lnTo>
                <a:lnTo>
                  <a:pt x="35801" y="96418"/>
                </a:lnTo>
                <a:lnTo>
                  <a:pt x="32296" y="99936"/>
                </a:lnTo>
                <a:lnTo>
                  <a:pt x="32296" y="108597"/>
                </a:lnTo>
                <a:lnTo>
                  <a:pt x="35801" y="112102"/>
                </a:lnTo>
                <a:lnTo>
                  <a:pt x="108572" y="112102"/>
                </a:lnTo>
                <a:lnTo>
                  <a:pt x="112090" y="108597"/>
                </a:lnTo>
                <a:lnTo>
                  <a:pt x="112090" y="15684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040347" y="555194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9906" y="0"/>
                </a:moveTo>
                <a:lnTo>
                  <a:pt x="5791" y="0"/>
                </a:lnTo>
                <a:lnTo>
                  <a:pt x="3759" y="838"/>
                </a:lnTo>
                <a:lnTo>
                  <a:pt x="832" y="3759"/>
                </a:lnTo>
                <a:lnTo>
                  <a:pt x="0" y="5778"/>
                </a:lnTo>
                <a:lnTo>
                  <a:pt x="0" y="9918"/>
                </a:lnTo>
                <a:lnTo>
                  <a:pt x="838" y="11937"/>
                </a:lnTo>
                <a:lnTo>
                  <a:pt x="2298" y="13373"/>
                </a:lnTo>
                <a:lnTo>
                  <a:pt x="3759" y="14846"/>
                </a:lnTo>
                <a:lnTo>
                  <a:pt x="5791" y="15684"/>
                </a:lnTo>
                <a:lnTo>
                  <a:pt x="9918" y="15684"/>
                </a:lnTo>
                <a:lnTo>
                  <a:pt x="11938" y="14846"/>
                </a:lnTo>
                <a:lnTo>
                  <a:pt x="13385" y="13373"/>
                </a:lnTo>
                <a:lnTo>
                  <a:pt x="14859" y="11937"/>
                </a:lnTo>
                <a:lnTo>
                  <a:pt x="15691" y="9918"/>
                </a:lnTo>
                <a:lnTo>
                  <a:pt x="15697" y="5778"/>
                </a:lnTo>
                <a:lnTo>
                  <a:pt x="14846" y="3746"/>
                </a:lnTo>
                <a:lnTo>
                  <a:pt x="13385" y="2311"/>
                </a:lnTo>
                <a:lnTo>
                  <a:pt x="11938" y="838"/>
                </a:lnTo>
                <a:lnTo>
                  <a:pt x="9906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040352" y="557738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9906" y="0"/>
                </a:moveTo>
                <a:lnTo>
                  <a:pt x="5778" y="0"/>
                </a:lnTo>
                <a:lnTo>
                  <a:pt x="3759" y="825"/>
                </a:lnTo>
                <a:lnTo>
                  <a:pt x="820" y="3759"/>
                </a:lnTo>
                <a:lnTo>
                  <a:pt x="0" y="5765"/>
                </a:lnTo>
                <a:lnTo>
                  <a:pt x="0" y="9905"/>
                </a:lnTo>
                <a:lnTo>
                  <a:pt x="825" y="11912"/>
                </a:lnTo>
                <a:lnTo>
                  <a:pt x="3759" y="14833"/>
                </a:lnTo>
                <a:lnTo>
                  <a:pt x="5778" y="15684"/>
                </a:lnTo>
                <a:lnTo>
                  <a:pt x="9906" y="15684"/>
                </a:lnTo>
                <a:lnTo>
                  <a:pt x="11925" y="14833"/>
                </a:lnTo>
                <a:lnTo>
                  <a:pt x="14846" y="11912"/>
                </a:lnTo>
                <a:lnTo>
                  <a:pt x="15691" y="9905"/>
                </a:lnTo>
                <a:lnTo>
                  <a:pt x="15697" y="5765"/>
                </a:lnTo>
                <a:lnTo>
                  <a:pt x="14833" y="3746"/>
                </a:lnTo>
                <a:lnTo>
                  <a:pt x="11925" y="825"/>
                </a:lnTo>
                <a:lnTo>
                  <a:pt x="9906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040352" y="560279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9906" y="0"/>
                </a:moveTo>
                <a:lnTo>
                  <a:pt x="5778" y="0"/>
                </a:lnTo>
                <a:lnTo>
                  <a:pt x="3759" y="850"/>
                </a:lnTo>
                <a:lnTo>
                  <a:pt x="825" y="3771"/>
                </a:lnTo>
                <a:lnTo>
                  <a:pt x="0" y="5791"/>
                </a:lnTo>
                <a:lnTo>
                  <a:pt x="0" y="9918"/>
                </a:lnTo>
                <a:lnTo>
                  <a:pt x="825" y="11938"/>
                </a:lnTo>
                <a:lnTo>
                  <a:pt x="3759" y="14871"/>
                </a:lnTo>
                <a:lnTo>
                  <a:pt x="5778" y="15697"/>
                </a:lnTo>
                <a:lnTo>
                  <a:pt x="9906" y="15697"/>
                </a:lnTo>
                <a:lnTo>
                  <a:pt x="11925" y="14871"/>
                </a:lnTo>
                <a:lnTo>
                  <a:pt x="14846" y="11938"/>
                </a:lnTo>
                <a:lnTo>
                  <a:pt x="15697" y="9918"/>
                </a:lnTo>
                <a:lnTo>
                  <a:pt x="15697" y="5791"/>
                </a:lnTo>
                <a:lnTo>
                  <a:pt x="14846" y="3771"/>
                </a:lnTo>
                <a:lnTo>
                  <a:pt x="11925" y="850"/>
                </a:lnTo>
                <a:lnTo>
                  <a:pt x="9906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014919" y="560279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9906" y="0"/>
                </a:moveTo>
                <a:lnTo>
                  <a:pt x="5778" y="0"/>
                </a:lnTo>
                <a:lnTo>
                  <a:pt x="3759" y="850"/>
                </a:lnTo>
                <a:lnTo>
                  <a:pt x="838" y="3771"/>
                </a:lnTo>
                <a:lnTo>
                  <a:pt x="0" y="5791"/>
                </a:lnTo>
                <a:lnTo>
                  <a:pt x="0" y="9918"/>
                </a:lnTo>
                <a:lnTo>
                  <a:pt x="838" y="11938"/>
                </a:lnTo>
                <a:lnTo>
                  <a:pt x="3759" y="14871"/>
                </a:lnTo>
                <a:lnTo>
                  <a:pt x="5778" y="15697"/>
                </a:lnTo>
                <a:lnTo>
                  <a:pt x="9906" y="15697"/>
                </a:lnTo>
                <a:lnTo>
                  <a:pt x="11938" y="14871"/>
                </a:lnTo>
                <a:lnTo>
                  <a:pt x="14846" y="11938"/>
                </a:lnTo>
                <a:lnTo>
                  <a:pt x="15684" y="9918"/>
                </a:lnTo>
                <a:lnTo>
                  <a:pt x="15684" y="5791"/>
                </a:lnTo>
                <a:lnTo>
                  <a:pt x="14846" y="3771"/>
                </a:lnTo>
                <a:lnTo>
                  <a:pt x="11938" y="850"/>
                </a:lnTo>
                <a:lnTo>
                  <a:pt x="9906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065772" y="557738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9918" y="0"/>
                </a:moveTo>
                <a:lnTo>
                  <a:pt x="5791" y="0"/>
                </a:lnTo>
                <a:lnTo>
                  <a:pt x="3771" y="825"/>
                </a:lnTo>
                <a:lnTo>
                  <a:pt x="845" y="3759"/>
                </a:lnTo>
                <a:lnTo>
                  <a:pt x="0" y="5765"/>
                </a:lnTo>
                <a:lnTo>
                  <a:pt x="0" y="9905"/>
                </a:lnTo>
                <a:lnTo>
                  <a:pt x="850" y="11912"/>
                </a:lnTo>
                <a:lnTo>
                  <a:pt x="3771" y="14833"/>
                </a:lnTo>
                <a:lnTo>
                  <a:pt x="5791" y="15684"/>
                </a:lnTo>
                <a:lnTo>
                  <a:pt x="9918" y="15684"/>
                </a:lnTo>
                <a:lnTo>
                  <a:pt x="11938" y="14833"/>
                </a:lnTo>
                <a:lnTo>
                  <a:pt x="14859" y="11912"/>
                </a:lnTo>
                <a:lnTo>
                  <a:pt x="15679" y="9905"/>
                </a:lnTo>
                <a:lnTo>
                  <a:pt x="15684" y="5765"/>
                </a:lnTo>
                <a:lnTo>
                  <a:pt x="14846" y="3746"/>
                </a:lnTo>
                <a:lnTo>
                  <a:pt x="11938" y="825"/>
                </a:lnTo>
                <a:lnTo>
                  <a:pt x="9918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065772" y="560279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9918" y="0"/>
                </a:moveTo>
                <a:lnTo>
                  <a:pt x="5791" y="0"/>
                </a:lnTo>
                <a:lnTo>
                  <a:pt x="3771" y="850"/>
                </a:lnTo>
                <a:lnTo>
                  <a:pt x="850" y="3771"/>
                </a:lnTo>
                <a:lnTo>
                  <a:pt x="0" y="5791"/>
                </a:lnTo>
                <a:lnTo>
                  <a:pt x="0" y="9918"/>
                </a:lnTo>
                <a:lnTo>
                  <a:pt x="850" y="11938"/>
                </a:lnTo>
                <a:lnTo>
                  <a:pt x="3771" y="14871"/>
                </a:lnTo>
                <a:lnTo>
                  <a:pt x="5791" y="15697"/>
                </a:lnTo>
                <a:lnTo>
                  <a:pt x="9918" y="15697"/>
                </a:lnTo>
                <a:lnTo>
                  <a:pt x="11938" y="14871"/>
                </a:lnTo>
                <a:lnTo>
                  <a:pt x="14859" y="11938"/>
                </a:lnTo>
                <a:lnTo>
                  <a:pt x="15684" y="9918"/>
                </a:lnTo>
                <a:lnTo>
                  <a:pt x="15684" y="5791"/>
                </a:lnTo>
                <a:lnTo>
                  <a:pt x="14859" y="3771"/>
                </a:lnTo>
                <a:lnTo>
                  <a:pt x="11938" y="850"/>
                </a:lnTo>
                <a:lnTo>
                  <a:pt x="9918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065787" y="555194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9905" y="0"/>
                </a:moveTo>
                <a:lnTo>
                  <a:pt x="5765" y="0"/>
                </a:lnTo>
                <a:lnTo>
                  <a:pt x="3746" y="838"/>
                </a:lnTo>
                <a:lnTo>
                  <a:pt x="2298" y="2311"/>
                </a:lnTo>
                <a:lnTo>
                  <a:pt x="820" y="3759"/>
                </a:lnTo>
                <a:lnTo>
                  <a:pt x="0" y="5778"/>
                </a:lnTo>
                <a:lnTo>
                  <a:pt x="0" y="9918"/>
                </a:lnTo>
                <a:lnTo>
                  <a:pt x="825" y="11937"/>
                </a:lnTo>
                <a:lnTo>
                  <a:pt x="2298" y="13385"/>
                </a:lnTo>
                <a:lnTo>
                  <a:pt x="3746" y="14846"/>
                </a:lnTo>
                <a:lnTo>
                  <a:pt x="5778" y="15684"/>
                </a:lnTo>
                <a:lnTo>
                  <a:pt x="9893" y="15684"/>
                </a:lnTo>
                <a:lnTo>
                  <a:pt x="11925" y="14846"/>
                </a:lnTo>
                <a:lnTo>
                  <a:pt x="14846" y="11937"/>
                </a:lnTo>
                <a:lnTo>
                  <a:pt x="15679" y="9918"/>
                </a:lnTo>
                <a:lnTo>
                  <a:pt x="15684" y="5778"/>
                </a:lnTo>
                <a:lnTo>
                  <a:pt x="14833" y="3746"/>
                </a:lnTo>
                <a:lnTo>
                  <a:pt x="11925" y="838"/>
                </a:lnTo>
                <a:lnTo>
                  <a:pt x="9905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014919" y="557738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9906" y="0"/>
                </a:moveTo>
                <a:lnTo>
                  <a:pt x="5778" y="0"/>
                </a:lnTo>
                <a:lnTo>
                  <a:pt x="3759" y="825"/>
                </a:lnTo>
                <a:lnTo>
                  <a:pt x="838" y="3746"/>
                </a:lnTo>
                <a:lnTo>
                  <a:pt x="0" y="5765"/>
                </a:lnTo>
                <a:lnTo>
                  <a:pt x="5" y="9905"/>
                </a:lnTo>
                <a:lnTo>
                  <a:pt x="838" y="11912"/>
                </a:lnTo>
                <a:lnTo>
                  <a:pt x="3759" y="14833"/>
                </a:lnTo>
                <a:lnTo>
                  <a:pt x="5778" y="15684"/>
                </a:lnTo>
                <a:lnTo>
                  <a:pt x="9906" y="15684"/>
                </a:lnTo>
                <a:lnTo>
                  <a:pt x="11938" y="14833"/>
                </a:lnTo>
                <a:lnTo>
                  <a:pt x="14846" y="11912"/>
                </a:lnTo>
                <a:lnTo>
                  <a:pt x="15684" y="9905"/>
                </a:lnTo>
                <a:lnTo>
                  <a:pt x="15684" y="5765"/>
                </a:lnTo>
                <a:lnTo>
                  <a:pt x="14846" y="3746"/>
                </a:lnTo>
                <a:lnTo>
                  <a:pt x="11938" y="825"/>
                </a:lnTo>
                <a:lnTo>
                  <a:pt x="9906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014913" y="555194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9918" y="0"/>
                </a:moveTo>
                <a:lnTo>
                  <a:pt x="5791" y="0"/>
                </a:lnTo>
                <a:lnTo>
                  <a:pt x="3759" y="838"/>
                </a:lnTo>
                <a:lnTo>
                  <a:pt x="2298" y="2311"/>
                </a:lnTo>
                <a:lnTo>
                  <a:pt x="838" y="3746"/>
                </a:lnTo>
                <a:lnTo>
                  <a:pt x="5" y="5765"/>
                </a:lnTo>
                <a:lnTo>
                  <a:pt x="0" y="9918"/>
                </a:lnTo>
                <a:lnTo>
                  <a:pt x="838" y="11937"/>
                </a:lnTo>
                <a:lnTo>
                  <a:pt x="3771" y="14846"/>
                </a:lnTo>
                <a:lnTo>
                  <a:pt x="5791" y="15684"/>
                </a:lnTo>
                <a:lnTo>
                  <a:pt x="9918" y="15684"/>
                </a:lnTo>
                <a:lnTo>
                  <a:pt x="11938" y="14846"/>
                </a:lnTo>
                <a:lnTo>
                  <a:pt x="14859" y="11937"/>
                </a:lnTo>
                <a:lnTo>
                  <a:pt x="15684" y="9918"/>
                </a:lnTo>
                <a:lnTo>
                  <a:pt x="15684" y="5765"/>
                </a:lnTo>
                <a:lnTo>
                  <a:pt x="14859" y="3746"/>
                </a:lnTo>
                <a:lnTo>
                  <a:pt x="13398" y="2311"/>
                </a:lnTo>
                <a:lnTo>
                  <a:pt x="11938" y="838"/>
                </a:lnTo>
                <a:lnTo>
                  <a:pt x="9918" y="0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884238" y="5607089"/>
            <a:ext cx="46990" cy="48895"/>
          </a:xfrm>
          <a:custGeom>
            <a:avLst/>
            <a:gdLst/>
            <a:ahLst/>
            <a:cxnLst/>
            <a:rect l="l" t="t" r="r" b="b"/>
            <a:pathLst>
              <a:path w="46990" h="48895">
                <a:moveTo>
                  <a:pt x="22293" y="0"/>
                </a:moveTo>
                <a:lnTo>
                  <a:pt x="8871" y="4017"/>
                </a:lnTo>
                <a:lnTo>
                  <a:pt x="0" y="14398"/>
                </a:lnTo>
                <a:lnTo>
                  <a:pt x="1185" y="31815"/>
                </a:lnTo>
                <a:lnTo>
                  <a:pt x="7482" y="43072"/>
                </a:lnTo>
                <a:lnTo>
                  <a:pt x="17320" y="48404"/>
                </a:lnTo>
                <a:lnTo>
                  <a:pt x="32982" y="45509"/>
                </a:lnTo>
                <a:lnTo>
                  <a:pt x="43039" y="37068"/>
                </a:lnTo>
                <a:lnTo>
                  <a:pt x="44214" y="33248"/>
                </a:lnTo>
                <a:lnTo>
                  <a:pt x="17442" y="33248"/>
                </a:lnTo>
                <a:lnTo>
                  <a:pt x="13517" y="29298"/>
                </a:lnTo>
                <a:lnTo>
                  <a:pt x="13517" y="19621"/>
                </a:lnTo>
                <a:lnTo>
                  <a:pt x="17442" y="15684"/>
                </a:lnTo>
                <a:lnTo>
                  <a:pt x="44075" y="15684"/>
                </a:lnTo>
                <a:lnTo>
                  <a:pt x="42821" y="11311"/>
                </a:lnTo>
                <a:lnTo>
                  <a:pt x="32643" y="2307"/>
                </a:lnTo>
                <a:lnTo>
                  <a:pt x="22293" y="0"/>
                </a:lnTo>
                <a:close/>
              </a:path>
              <a:path w="46990" h="48895">
                <a:moveTo>
                  <a:pt x="44075" y="15684"/>
                </a:moveTo>
                <a:lnTo>
                  <a:pt x="27144" y="15684"/>
                </a:lnTo>
                <a:lnTo>
                  <a:pt x="31069" y="19621"/>
                </a:lnTo>
                <a:lnTo>
                  <a:pt x="31069" y="29298"/>
                </a:lnTo>
                <a:lnTo>
                  <a:pt x="27144" y="33248"/>
                </a:lnTo>
                <a:lnTo>
                  <a:pt x="44214" y="33248"/>
                </a:lnTo>
                <a:lnTo>
                  <a:pt x="46747" y="25005"/>
                </a:lnTo>
                <a:lnTo>
                  <a:pt x="44075" y="15684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173421" y="5569546"/>
            <a:ext cx="46990" cy="48895"/>
          </a:xfrm>
          <a:custGeom>
            <a:avLst/>
            <a:gdLst/>
            <a:ahLst/>
            <a:cxnLst/>
            <a:rect l="l" t="t" r="r" b="b"/>
            <a:pathLst>
              <a:path w="46990" h="48895">
                <a:moveTo>
                  <a:pt x="22288" y="0"/>
                </a:moveTo>
                <a:lnTo>
                  <a:pt x="8874" y="4019"/>
                </a:lnTo>
                <a:lnTo>
                  <a:pt x="0" y="14402"/>
                </a:lnTo>
                <a:lnTo>
                  <a:pt x="1183" y="31821"/>
                </a:lnTo>
                <a:lnTo>
                  <a:pt x="7479" y="43080"/>
                </a:lnTo>
                <a:lnTo>
                  <a:pt x="17312" y="48415"/>
                </a:lnTo>
                <a:lnTo>
                  <a:pt x="32980" y="45522"/>
                </a:lnTo>
                <a:lnTo>
                  <a:pt x="43036" y="37082"/>
                </a:lnTo>
                <a:lnTo>
                  <a:pt x="44210" y="33261"/>
                </a:lnTo>
                <a:lnTo>
                  <a:pt x="17437" y="33261"/>
                </a:lnTo>
                <a:lnTo>
                  <a:pt x="13512" y="29311"/>
                </a:lnTo>
                <a:lnTo>
                  <a:pt x="13512" y="19634"/>
                </a:lnTo>
                <a:lnTo>
                  <a:pt x="17437" y="15697"/>
                </a:lnTo>
                <a:lnTo>
                  <a:pt x="44071" y="15697"/>
                </a:lnTo>
                <a:lnTo>
                  <a:pt x="42819" y="11325"/>
                </a:lnTo>
                <a:lnTo>
                  <a:pt x="32647" y="2314"/>
                </a:lnTo>
                <a:lnTo>
                  <a:pt x="22288" y="0"/>
                </a:lnTo>
                <a:close/>
              </a:path>
              <a:path w="46990" h="48895">
                <a:moveTo>
                  <a:pt x="44071" y="15697"/>
                </a:moveTo>
                <a:lnTo>
                  <a:pt x="27139" y="15697"/>
                </a:lnTo>
                <a:lnTo>
                  <a:pt x="31064" y="19634"/>
                </a:lnTo>
                <a:lnTo>
                  <a:pt x="31064" y="29311"/>
                </a:lnTo>
                <a:lnTo>
                  <a:pt x="27139" y="33261"/>
                </a:lnTo>
                <a:lnTo>
                  <a:pt x="44210" y="33261"/>
                </a:lnTo>
                <a:lnTo>
                  <a:pt x="46742" y="25022"/>
                </a:lnTo>
                <a:lnTo>
                  <a:pt x="44071" y="15697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938702" y="5419908"/>
            <a:ext cx="236220" cy="322580"/>
          </a:xfrm>
          <a:custGeom>
            <a:avLst/>
            <a:gdLst/>
            <a:ahLst/>
            <a:cxnLst/>
            <a:rect l="l" t="t" r="r" b="b"/>
            <a:pathLst>
              <a:path w="236220" h="322579">
                <a:moveTo>
                  <a:pt x="104203" y="82704"/>
                </a:moveTo>
                <a:lnTo>
                  <a:pt x="48666" y="82704"/>
                </a:lnTo>
                <a:lnTo>
                  <a:pt x="35405" y="87032"/>
                </a:lnTo>
                <a:lnTo>
                  <a:pt x="27327" y="98036"/>
                </a:lnTo>
                <a:lnTo>
                  <a:pt x="26162" y="206377"/>
                </a:lnTo>
                <a:lnTo>
                  <a:pt x="3517" y="206377"/>
                </a:lnTo>
                <a:lnTo>
                  <a:pt x="0" y="209882"/>
                </a:lnTo>
                <a:lnTo>
                  <a:pt x="0" y="218543"/>
                </a:lnTo>
                <a:lnTo>
                  <a:pt x="3517" y="222061"/>
                </a:lnTo>
                <a:lnTo>
                  <a:pt x="26162" y="222061"/>
                </a:lnTo>
                <a:lnTo>
                  <a:pt x="26162" y="226849"/>
                </a:lnTo>
                <a:lnTo>
                  <a:pt x="30492" y="240097"/>
                </a:lnTo>
                <a:lnTo>
                  <a:pt x="41504" y="248173"/>
                </a:lnTo>
                <a:lnTo>
                  <a:pt x="113652" y="249341"/>
                </a:lnTo>
                <a:lnTo>
                  <a:pt x="113652" y="272480"/>
                </a:lnTo>
                <a:lnTo>
                  <a:pt x="114477" y="274474"/>
                </a:lnTo>
                <a:lnTo>
                  <a:pt x="129641" y="289625"/>
                </a:lnTo>
                <a:lnTo>
                  <a:pt x="128117" y="292813"/>
                </a:lnTo>
                <a:lnTo>
                  <a:pt x="127254" y="296407"/>
                </a:lnTo>
                <a:lnTo>
                  <a:pt x="127254" y="300166"/>
                </a:lnTo>
                <a:lnTo>
                  <a:pt x="131271" y="313588"/>
                </a:lnTo>
                <a:lnTo>
                  <a:pt x="141652" y="322460"/>
                </a:lnTo>
                <a:lnTo>
                  <a:pt x="159069" y="321274"/>
                </a:lnTo>
                <a:lnTo>
                  <a:pt x="170326" y="314977"/>
                </a:lnTo>
                <a:lnTo>
                  <a:pt x="173597" y="308942"/>
                </a:lnTo>
                <a:lnTo>
                  <a:pt x="146875" y="308942"/>
                </a:lnTo>
                <a:lnTo>
                  <a:pt x="143060" y="305139"/>
                </a:lnTo>
                <a:lnTo>
                  <a:pt x="142938" y="295315"/>
                </a:lnTo>
                <a:lnTo>
                  <a:pt x="146875" y="291390"/>
                </a:lnTo>
                <a:lnTo>
                  <a:pt x="173117" y="291390"/>
                </a:lnTo>
                <a:lnTo>
                  <a:pt x="172763" y="289477"/>
                </a:lnTo>
                <a:lnTo>
                  <a:pt x="164322" y="279420"/>
                </a:lnTo>
                <a:lnTo>
                  <a:pt x="160999" y="278398"/>
                </a:lnTo>
                <a:lnTo>
                  <a:pt x="140589" y="278398"/>
                </a:lnTo>
                <a:lnTo>
                  <a:pt x="129336" y="267159"/>
                </a:lnTo>
                <a:lnTo>
                  <a:pt x="129336" y="249341"/>
                </a:lnTo>
                <a:lnTo>
                  <a:pt x="170319" y="249341"/>
                </a:lnTo>
                <a:lnTo>
                  <a:pt x="183576" y="245008"/>
                </a:lnTo>
                <a:lnTo>
                  <a:pt x="191647" y="233997"/>
                </a:lnTo>
                <a:lnTo>
                  <a:pt x="191651" y="233643"/>
                </a:lnTo>
                <a:lnTo>
                  <a:pt x="44907" y="233643"/>
                </a:lnTo>
                <a:lnTo>
                  <a:pt x="41846" y="230595"/>
                </a:lnTo>
                <a:lnTo>
                  <a:pt x="41846" y="101436"/>
                </a:lnTo>
                <a:lnTo>
                  <a:pt x="44907" y="98388"/>
                </a:lnTo>
                <a:lnTo>
                  <a:pt x="104203" y="98388"/>
                </a:lnTo>
                <a:lnTo>
                  <a:pt x="107721" y="94871"/>
                </a:lnTo>
                <a:lnTo>
                  <a:pt x="107721" y="86196"/>
                </a:lnTo>
                <a:lnTo>
                  <a:pt x="104203" y="82704"/>
                </a:lnTo>
                <a:close/>
              </a:path>
              <a:path w="236220" h="322579">
                <a:moveTo>
                  <a:pt x="173117" y="291390"/>
                </a:moveTo>
                <a:lnTo>
                  <a:pt x="156565" y="291390"/>
                </a:lnTo>
                <a:lnTo>
                  <a:pt x="160502" y="295315"/>
                </a:lnTo>
                <a:lnTo>
                  <a:pt x="160381" y="305139"/>
                </a:lnTo>
                <a:lnTo>
                  <a:pt x="156565" y="308942"/>
                </a:lnTo>
                <a:lnTo>
                  <a:pt x="173597" y="308942"/>
                </a:lnTo>
                <a:lnTo>
                  <a:pt x="175658" y="305139"/>
                </a:lnTo>
                <a:lnTo>
                  <a:pt x="173117" y="291390"/>
                </a:lnTo>
                <a:close/>
              </a:path>
              <a:path w="236220" h="322579">
                <a:moveTo>
                  <a:pt x="147713" y="275706"/>
                </a:moveTo>
                <a:lnTo>
                  <a:pt x="143929" y="276671"/>
                </a:lnTo>
                <a:lnTo>
                  <a:pt x="140589" y="278398"/>
                </a:lnTo>
                <a:lnTo>
                  <a:pt x="160999" y="278398"/>
                </a:lnTo>
                <a:lnTo>
                  <a:pt x="152259" y="275712"/>
                </a:lnTo>
                <a:lnTo>
                  <a:pt x="147713" y="275706"/>
                </a:lnTo>
                <a:close/>
              </a:path>
              <a:path w="236220" h="322579">
                <a:moveTo>
                  <a:pt x="156667" y="1010"/>
                </a:moveTo>
                <a:lnTo>
                  <a:pt x="138773" y="1390"/>
                </a:lnTo>
                <a:lnTo>
                  <a:pt x="127117" y="6838"/>
                </a:lnTo>
                <a:lnTo>
                  <a:pt x="121259" y="15857"/>
                </a:lnTo>
                <a:lnTo>
                  <a:pt x="123204" y="31701"/>
                </a:lnTo>
                <a:lnTo>
                  <a:pt x="130024" y="41638"/>
                </a:lnTo>
                <a:lnTo>
                  <a:pt x="136969" y="82704"/>
                </a:lnTo>
                <a:lnTo>
                  <a:pt x="127609" y="82704"/>
                </a:lnTo>
                <a:lnTo>
                  <a:pt x="124091" y="86196"/>
                </a:lnTo>
                <a:lnTo>
                  <a:pt x="124091" y="94871"/>
                </a:lnTo>
                <a:lnTo>
                  <a:pt x="127609" y="98388"/>
                </a:lnTo>
                <a:lnTo>
                  <a:pt x="174078" y="98388"/>
                </a:lnTo>
                <a:lnTo>
                  <a:pt x="177126" y="101436"/>
                </a:lnTo>
                <a:lnTo>
                  <a:pt x="177126" y="230595"/>
                </a:lnTo>
                <a:lnTo>
                  <a:pt x="174078" y="233643"/>
                </a:lnTo>
                <a:lnTo>
                  <a:pt x="191651" y="233643"/>
                </a:lnTo>
                <a:lnTo>
                  <a:pt x="192811" y="137123"/>
                </a:lnTo>
                <a:lnTo>
                  <a:pt x="232968" y="137123"/>
                </a:lnTo>
                <a:lnTo>
                  <a:pt x="218122" y="122264"/>
                </a:lnTo>
                <a:lnTo>
                  <a:pt x="216128" y="121439"/>
                </a:lnTo>
                <a:lnTo>
                  <a:pt x="192811" y="121439"/>
                </a:lnTo>
                <a:lnTo>
                  <a:pt x="192811" y="105183"/>
                </a:lnTo>
                <a:lnTo>
                  <a:pt x="188480" y="91933"/>
                </a:lnTo>
                <a:lnTo>
                  <a:pt x="177464" y="83866"/>
                </a:lnTo>
                <a:lnTo>
                  <a:pt x="152654" y="82704"/>
                </a:lnTo>
                <a:lnTo>
                  <a:pt x="152654" y="45468"/>
                </a:lnTo>
                <a:lnTo>
                  <a:pt x="163579" y="37967"/>
                </a:lnTo>
                <a:lnTo>
                  <a:pt x="166661" y="31066"/>
                </a:lnTo>
                <a:lnTo>
                  <a:pt x="139966" y="31066"/>
                </a:lnTo>
                <a:lnTo>
                  <a:pt x="136029" y="27141"/>
                </a:lnTo>
                <a:lnTo>
                  <a:pt x="136029" y="17439"/>
                </a:lnTo>
                <a:lnTo>
                  <a:pt x="139966" y="13514"/>
                </a:lnTo>
                <a:lnTo>
                  <a:pt x="166341" y="13514"/>
                </a:lnTo>
                <a:lnTo>
                  <a:pt x="165723" y="10706"/>
                </a:lnTo>
                <a:lnTo>
                  <a:pt x="156667" y="1010"/>
                </a:lnTo>
                <a:close/>
              </a:path>
              <a:path w="236220" h="322579">
                <a:moveTo>
                  <a:pt x="232968" y="137123"/>
                </a:moveTo>
                <a:lnTo>
                  <a:pt x="210794" y="137123"/>
                </a:lnTo>
                <a:lnTo>
                  <a:pt x="223405" y="149747"/>
                </a:lnTo>
                <a:lnTo>
                  <a:pt x="225412" y="150509"/>
                </a:lnTo>
                <a:lnTo>
                  <a:pt x="229425" y="150509"/>
                </a:lnTo>
                <a:lnTo>
                  <a:pt x="231444" y="149747"/>
                </a:lnTo>
                <a:lnTo>
                  <a:pt x="236042" y="145150"/>
                </a:lnTo>
                <a:lnTo>
                  <a:pt x="236042" y="140184"/>
                </a:lnTo>
                <a:lnTo>
                  <a:pt x="232968" y="137123"/>
                </a:lnTo>
                <a:close/>
              </a:path>
              <a:path w="236220" h="322579">
                <a:moveTo>
                  <a:pt x="73374" y="39956"/>
                </a:moveTo>
                <a:lnTo>
                  <a:pt x="51193" y="39956"/>
                </a:lnTo>
                <a:lnTo>
                  <a:pt x="73393" y="62155"/>
                </a:lnTo>
                <a:lnTo>
                  <a:pt x="73393" y="82704"/>
                </a:lnTo>
                <a:lnTo>
                  <a:pt x="89090" y="82704"/>
                </a:lnTo>
                <a:lnTo>
                  <a:pt x="89090" y="56821"/>
                </a:lnTo>
                <a:lnTo>
                  <a:pt x="88252" y="54827"/>
                </a:lnTo>
                <a:lnTo>
                  <a:pt x="73374" y="39956"/>
                </a:lnTo>
                <a:close/>
              </a:path>
              <a:path w="236220" h="322579">
                <a:moveTo>
                  <a:pt x="44360" y="0"/>
                </a:moveTo>
                <a:lnTo>
                  <a:pt x="26935" y="1182"/>
                </a:lnTo>
                <a:lnTo>
                  <a:pt x="15677" y="7476"/>
                </a:lnTo>
                <a:lnTo>
                  <a:pt x="10347" y="17311"/>
                </a:lnTo>
                <a:lnTo>
                  <a:pt x="13236" y="32981"/>
                </a:lnTo>
                <a:lnTo>
                  <a:pt x="21673" y="43037"/>
                </a:lnTo>
                <a:lnTo>
                  <a:pt x="33738" y="46744"/>
                </a:lnTo>
                <a:lnTo>
                  <a:pt x="40844" y="46744"/>
                </a:lnTo>
                <a:lnTo>
                  <a:pt x="46799" y="44159"/>
                </a:lnTo>
                <a:lnTo>
                  <a:pt x="51193" y="39956"/>
                </a:lnTo>
                <a:lnTo>
                  <a:pt x="73374" y="39956"/>
                </a:lnTo>
                <a:lnTo>
                  <a:pt x="64480" y="31066"/>
                </a:lnTo>
                <a:lnTo>
                  <a:pt x="29451" y="31066"/>
                </a:lnTo>
                <a:lnTo>
                  <a:pt x="25501" y="27141"/>
                </a:lnTo>
                <a:lnTo>
                  <a:pt x="25501" y="17439"/>
                </a:lnTo>
                <a:lnTo>
                  <a:pt x="29451" y="13514"/>
                </a:lnTo>
                <a:lnTo>
                  <a:pt x="56134" y="13514"/>
                </a:lnTo>
                <a:lnTo>
                  <a:pt x="54743" y="8871"/>
                </a:lnTo>
                <a:lnTo>
                  <a:pt x="44360" y="0"/>
                </a:lnTo>
                <a:close/>
              </a:path>
              <a:path w="236220" h="322579">
                <a:moveTo>
                  <a:pt x="56134" y="13514"/>
                </a:moveTo>
                <a:lnTo>
                  <a:pt x="39128" y="13514"/>
                </a:lnTo>
                <a:lnTo>
                  <a:pt x="43065" y="17439"/>
                </a:lnTo>
                <a:lnTo>
                  <a:pt x="43078" y="27141"/>
                </a:lnTo>
                <a:lnTo>
                  <a:pt x="39128" y="31066"/>
                </a:lnTo>
                <a:lnTo>
                  <a:pt x="64480" y="31066"/>
                </a:lnTo>
                <a:lnTo>
                  <a:pt x="58572" y="25160"/>
                </a:lnTo>
                <a:lnTo>
                  <a:pt x="58762" y="23255"/>
                </a:lnTo>
                <a:lnTo>
                  <a:pt x="58762" y="22290"/>
                </a:lnTo>
                <a:lnTo>
                  <a:pt x="56134" y="13514"/>
                </a:lnTo>
                <a:close/>
              </a:path>
              <a:path w="236220" h="322579">
                <a:moveTo>
                  <a:pt x="166341" y="13514"/>
                </a:moveTo>
                <a:lnTo>
                  <a:pt x="149669" y="13514"/>
                </a:lnTo>
                <a:lnTo>
                  <a:pt x="153593" y="17439"/>
                </a:lnTo>
                <a:lnTo>
                  <a:pt x="153593" y="27141"/>
                </a:lnTo>
                <a:lnTo>
                  <a:pt x="149669" y="31066"/>
                </a:lnTo>
                <a:lnTo>
                  <a:pt x="166661" y="31066"/>
                </a:lnTo>
                <a:lnTo>
                  <a:pt x="169033" y="25756"/>
                </a:lnTo>
                <a:lnTo>
                  <a:pt x="166341" y="13514"/>
                </a:lnTo>
                <a:close/>
              </a:path>
            </a:pathLst>
          </a:custGeom>
          <a:solidFill>
            <a:srgbClr val="B5D2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 txBox="1">
            <a:spLocks noGrp="1"/>
          </p:cNvSpPr>
          <p:nvPr>
            <p:ph type="title"/>
          </p:nvPr>
        </p:nvSpPr>
        <p:spPr>
          <a:xfrm>
            <a:off x="500162" y="315085"/>
            <a:ext cx="9278800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kern="1200" dirty="0">
                <a:solidFill>
                  <a:srgbClr val="292665"/>
                </a:solidFill>
                <a:latin typeface="PT Sans"/>
                <a:ea typeface="+mn-ea"/>
              </a:rPr>
              <a:t>Направления деятельности</a:t>
            </a:r>
          </a:p>
        </p:txBody>
      </p:sp>
      <p:sp>
        <p:nvSpPr>
          <p:cNvPr id="120" name="object 1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3</a:t>
            </a:r>
          </a:p>
        </p:txBody>
      </p:sp>
      <p:sp>
        <p:nvSpPr>
          <p:cNvPr id="116" name="object 116"/>
          <p:cNvSpPr txBox="1"/>
          <p:nvPr/>
        </p:nvSpPr>
        <p:spPr>
          <a:xfrm>
            <a:off x="8000229" y="2508757"/>
            <a:ext cx="2385208" cy="833818"/>
          </a:xfrm>
          <a:prstGeom prst="rect">
            <a:avLst/>
          </a:prstGeom>
          <a:ln w="12700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tabLst>
                <a:tab pos="360045" algn="l"/>
              </a:tabLst>
            </a:pPr>
            <a:r>
              <a:rPr lang="ru-RU" sz="1600" b="1" dirty="0">
                <a:solidFill>
                  <a:srgbClr val="292665"/>
                </a:solidFill>
                <a:latin typeface="PT Sans"/>
              </a:rPr>
              <a:t>Системы поштучного учета продукции</a:t>
            </a:r>
            <a:endParaRPr sz="1600" b="1" dirty="0">
              <a:solidFill>
                <a:srgbClr val="292665"/>
              </a:solidFill>
              <a:latin typeface="PT Sans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8000228" y="3476990"/>
            <a:ext cx="2385208" cy="854969"/>
          </a:xfrm>
          <a:prstGeom prst="rect">
            <a:avLst/>
          </a:prstGeom>
          <a:ln w="12699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79705">
              <a:spcBef>
                <a:spcPts val="565"/>
              </a:spcBef>
              <a:buClr>
                <a:srgbClr val="00AF4B"/>
              </a:buClr>
              <a:tabLst>
                <a:tab pos="360045" algn="l"/>
              </a:tabLst>
            </a:pPr>
            <a:r>
              <a:rPr lang="ru-RU" sz="1600" b="1" dirty="0">
                <a:solidFill>
                  <a:srgbClr val="292665"/>
                </a:solidFill>
                <a:latin typeface="PT Sans"/>
              </a:rPr>
              <a:t>Системы машинного зрения</a:t>
            </a:r>
            <a:endParaRPr sz="1600" b="1" dirty="0">
              <a:solidFill>
                <a:srgbClr val="292665"/>
              </a:solidFill>
              <a:latin typeface="PT Sans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7961962" y="4649654"/>
            <a:ext cx="2378657" cy="828685"/>
          </a:xfrm>
          <a:prstGeom prst="rect">
            <a:avLst/>
          </a:prstGeom>
          <a:ln w="12700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tabLst>
                <a:tab pos="360045" algn="l"/>
              </a:tabLst>
            </a:pPr>
            <a:r>
              <a:rPr lang="ru-RU" sz="1600" b="1" dirty="0">
                <a:solidFill>
                  <a:srgbClr val="292665"/>
                </a:solidFill>
                <a:latin typeface="PT Sans"/>
              </a:rPr>
              <a:t>Системы </a:t>
            </a:r>
            <a:r>
              <a:rPr lang="en-US" sz="1600" b="1" dirty="0">
                <a:solidFill>
                  <a:srgbClr val="292665"/>
                </a:solidFill>
                <a:latin typeface="PT Sans"/>
              </a:rPr>
              <a:t>EMS </a:t>
            </a:r>
            <a:r>
              <a:rPr lang="ru-RU" sz="1600" b="1" dirty="0">
                <a:solidFill>
                  <a:srgbClr val="292665"/>
                </a:solidFill>
                <a:latin typeface="PT Sans"/>
              </a:rPr>
              <a:t>(</a:t>
            </a:r>
            <a:r>
              <a:rPr lang="ru-RU" sz="1600" b="1" dirty="0" err="1">
                <a:solidFill>
                  <a:srgbClr val="292665"/>
                </a:solidFill>
                <a:latin typeface="PT Sans"/>
              </a:rPr>
              <a:t>Энергоменеджмент</a:t>
            </a:r>
            <a:r>
              <a:rPr lang="ru-RU" sz="1600" b="1" dirty="0">
                <a:solidFill>
                  <a:srgbClr val="292665"/>
                </a:solidFill>
                <a:latin typeface="PT Sans"/>
              </a:rPr>
              <a:t>)</a:t>
            </a:r>
            <a:endParaRPr sz="1600" b="1" dirty="0">
              <a:solidFill>
                <a:srgbClr val="292665"/>
              </a:solidFill>
              <a:latin typeface="PT Sans"/>
            </a:endParaRPr>
          </a:p>
        </p:txBody>
      </p:sp>
      <p:sp>
        <p:nvSpPr>
          <p:cNvPr id="121" name="object 117">
            <a:extLst>
              <a:ext uri="{FF2B5EF4-FFF2-40B4-BE49-F238E27FC236}">
                <a16:creationId xmlns:a16="http://schemas.microsoft.com/office/drawing/2014/main" id="{95E92D8A-C3D0-4BCF-953D-5938157BF994}"/>
              </a:ext>
            </a:extLst>
          </p:cNvPr>
          <p:cNvSpPr txBox="1"/>
          <p:nvPr/>
        </p:nvSpPr>
        <p:spPr>
          <a:xfrm>
            <a:off x="435572" y="3497246"/>
            <a:ext cx="2391596" cy="840328"/>
          </a:xfrm>
          <a:prstGeom prst="rect">
            <a:avLst/>
          </a:prstGeom>
          <a:ln w="12699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79705">
              <a:lnSpc>
                <a:spcPct val="100000"/>
              </a:lnSpc>
            </a:pPr>
            <a:r>
              <a:rPr lang="ru-RU" sz="1600" b="1" dirty="0">
                <a:solidFill>
                  <a:srgbClr val="292665"/>
                </a:solidFill>
                <a:latin typeface="PT Sans"/>
              </a:rPr>
              <a:t>Системы ОЕЕ отчетности</a:t>
            </a:r>
            <a:endParaRPr sz="1600" b="1" dirty="0">
              <a:solidFill>
                <a:srgbClr val="292665"/>
              </a:solidFill>
              <a:latin typeface="PT Sans"/>
            </a:endParaRPr>
          </a:p>
        </p:txBody>
      </p:sp>
      <p:sp>
        <p:nvSpPr>
          <p:cNvPr id="122" name="object 117">
            <a:extLst>
              <a:ext uri="{FF2B5EF4-FFF2-40B4-BE49-F238E27FC236}">
                <a16:creationId xmlns:a16="http://schemas.microsoft.com/office/drawing/2014/main" id="{5E536F24-A142-4DB1-B95D-7EBC78B728E7}"/>
              </a:ext>
            </a:extLst>
          </p:cNvPr>
          <p:cNvSpPr txBox="1"/>
          <p:nvPr/>
        </p:nvSpPr>
        <p:spPr>
          <a:xfrm>
            <a:off x="2601101" y="6280040"/>
            <a:ext cx="2378657" cy="833817"/>
          </a:xfrm>
          <a:prstGeom prst="rect">
            <a:avLst/>
          </a:prstGeom>
          <a:ln w="12699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79705">
              <a:lnSpc>
                <a:spcPct val="100000"/>
              </a:lnSpc>
            </a:pPr>
            <a:r>
              <a:rPr lang="ru-RU" sz="1600" b="1" dirty="0">
                <a:solidFill>
                  <a:srgbClr val="292665"/>
                </a:solidFill>
                <a:latin typeface="PT Sans"/>
              </a:rPr>
              <a:t>Системы складской </a:t>
            </a:r>
            <a:r>
              <a:rPr lang="ru-RU" sz="1600" b="1" dirty="0" err="1">
                <a:solidFill>
                  <a:srgbClr val="292665"/>
                </a:solidFill>
                <a:latin typeface="PT Sans"/>
              </a:rPr>
              <a:t>интралогистика</a:t>
            </a:r>
            <a:endParaRPr sz="1600" b="1" dirty="0">
              <a:solidFill>
                <a:srgbClr val="292665"/>
              </a:solidFill>
              <a:latin typeface="PT Sans"/>
            </a:endParaRPr>
          </a:p>
        </p:txBody>
      </p:sp>
      <p:sp>
        <p:nvSpPr>
          <p:cNvPr id="124" name="object 118">
            <a:extLst>
              <a:ext uri="{FF2B5EF4-FFF2-40B4-BE49-F238E27FC236}">
                <a16:creationId xmlns:a16="http://schemas.microsoft.com/office/drawing/2014/main" id="{7B58AF95-C73A-4BD9-A5E5-093FE20BF6D1}"/>
              </a:ext>
            </a:extLst>
          </p:cNvPr>
          <p:cNvSpPr txBox="1"/>
          <p:nvPr/>
        </p:nvSpPr>
        <p:spPr>
          <a:xfrm>
            <a:off x="5765767" y="6256820"/>
            <a:ext cx="2378657" cy="833817"/>
          </a:xfrm>
          <a:prstGeom prst="rect">
            <a:avLst/>
          </a:prstGeom>
          <a:ln w="12700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tabLst>
                <a:tab pos="360045" algn="l"/>
              </a:tabLst>
            </a:pPr>
            <a:r>
              <a:rPr lang="ru-RU" sz="1600" b="1" dirty="0">
                <a:solidFill>
                  <a:srgbClr val="292665"/>
                </a:solidFill>
                <a:latin typeface="PT Sans"/>
              </a:rPr>
              <a:t>Сборка шкафов управления</a:t>
            </a:r>
            <a:endParaRPr sz="1600" b="1" dirty="0">
              <a:solidFill>
                <a:srgbClr val="292665"/>
              </a:solidFill>
              <a:latin typeface="PT Sans"/>
            </a:endParaRPr>
          </a:p>
        </p:txBody>
      </p:sp>
      <p:sp>
        <p:nvSpPr>
          <p:cNvPr id="126" name="object 118">
            <a:extLst>
              <a:ext uri="{FF2B5EF4-FFF2-40B4-BE49-F238E27FC236}">
                <a16:creationId xmlns:a16="http://schemas.microsoft.com/office/drawing/2014/main" id="{DBDB4C7B-58B7-49AD-8D28-B9D267654EA7}"/>
              </a:ext>
            </a:extLst>
          </p:cNvPr>
          <p:cNvSpPr txBox="1"/>
          <p:nvPr/>
        </p:nvSpPr>
        <p:spPr>
          <a:xfrm>
            <a:off x="447005" y="4651826"/>
            <a:ext cx="2389576" cy="830095"/>
          </a:xfrm>
          <a:prstGeom prst="rect">
            <a:avLst/>
          </a:prstGeom>
          <a:ln w="12700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79705">
              <a:lnSpc>
                <a:spcPct val="100000"/>
              </a:lnSpc>
              <a:spcBef>
                <a:spcPts val="565"/>
              </a:spcBef>
              <a:buClr>
                <a:srgbClr val="00AF4B"/>
              </a:buClr>
              <a:tabLst>
                <a:tab pos="360045" algn="l"/>
              </a:tabLst>
            </a:pPr>
            <a:r>
              <a:rPr lang="ru-RU" sz="1600" b="1" dirty="0">
                <a:solidFill>
                  <a:srgbClr val="292665"/>
                </a:solidFill>
                <a:latin typeface="PT Sans"/>
              </a:rPr>
              <a:t>Комплексные системы управления производством</a:t>
            </a:r>
            <a:endParaRPr sz="1600" b="1" dirty="0">
              <a:solidFill>
                <a:srgbClr val="292665"/>
              </a:solidFill>
              <a:latin typeface="PT Sans"/>
            </a:endParaRPr>
          </a:p>
        </p:txBody>
      </p:sp>
      <p:sp>
        <p:nvSpPr>
          <p:cNvPr id="128" name="object 117">
            <a:extLst>
              <a:ext uri="{FF2B5EF4-FFF2-40B4-BE49-F238E27FC236}">
                <a16:creationId xmlns:a16="http://schemas.microsoft.com/office/drawing/2014/main" id="{BAC84631-A9D9-4398-B5E3-83D50A37ADCF}"/>
              </a:ext>
            </a:extLst>
          </p:cNvPr>
          <p:cNvSpPr txBox="1"/>
          <p:nvPr/>
        </p:nvSpPr>
        <p:spPr>
          <a:xfrm>
            <a:off x="441867" y="1505061"/>
            <a:ext cx="2391596" cy="855274"/>
          </a:xfrm>
          <a:prstGeom prst="rect">
            <a:avLst/>
          </a:prstGeom>
          <a:ln w="12699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79705">
              <a:lnSpc>
                <a:spcPct val="100000"/>
              </a:lnSpc>
            </a:pPr>
            <a:r>
              <a:rPr lang="en-US" sz="1600" b="1" dirty="0">
                <a:solidFill>
                  <a:srgbClr val="292665"/>
                </a:solidFill>
                <a:latin typeface="PT Sans"/>
              </a:rPr>
              <a:t>MES </a:t>
            </a:r>
            <a:r>
              <a:rPr lang="ru-RU" sz="1600" b="1" dirty="0">
                <a:solidFill>
                  <a:srgbClr val="292665"/>
                </a:solidFill>
                <a:latin typeface="PT Sans"/>
              </a:rPr>
              <a:t>системы</a:t>
            </a:r>
            <a:endParaRPr sz="1600" b="1" dirty="0">
              <a:solidFill>
                <a:srgbClr val="292665"/>
              </a:solidFill>
              <a:latin typeface="PT Sans"/>
            </a:endParaRPr>
          </a:p>
        </p:txBody>
      </p:sp>
      <p:sp>
        <p:nvSpPr>
          <p:cNvPr id="129" name="object 117">
            <a:extLst>
              <a:ext uri="{FF2B5EF4-FFF2-40B4-BE49-F238E27FC236}">
                <a16:creationId xmlns:a16="http://schemas.microsoft.com/office/drawing/2014/main" id="{943CEC8A-CB22-4499-8C3A-802FF0024C7A}"/>
              </a:ext>
            </a:extLst>
          </p:cNvPr>
          <p:cNvSpPr txBox="1"/>
          <p:nvPr/>
        </p:nvSpPr>
        <p:spPr>
          <a:xfrm>
            <a:off x="443610" y="2508756"/>
            <a:ext cx="2384527" cy="840069"/>
          </a:xfrm>
          <a:prstGeom prst="rect">
            <a:avLst/>
          </a:prstGeom>
          <a:ln w="12699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79705">
              <a:lnSpc>
                <a:spcPct val="100000"/>
              </a:lnSpc>
            </a:pPr>
            <a:r>
              <a:rPr lang="ru-RU" sz="1600" b="1" dirty="0">
                <a:solidFill>
                  <a:srgbClr val="292665"/>
                </a:solidFill>
                <a:latin typeface="PT Sans"/>
              </a:rPr>
              <a:t>Системы календарного планирования</a:t>
            </a:r>
            <a:endParaRPr sz="1600" b="1" dirty="0">
              <a:solidFill>
                <a:srgbClr val="292665"/>
              </a:solidFill>
              <a:latin typeface="PT Sans"/>
            </a:endParaRPr>
          </a:p>
        </p:txBody>
      </p:sp>
      <p:sp>
        <p:nvSpPr>
          <p:cNvPr id="130" name="object 117">
            <a:extLst>
              <a:ext uri="{FF2B5EF4-FFF2-40B4-BE49-F238E27FC236}">
                <a16:creationId xmlns:a16="http://schemas.microsoft.com/office/drawing/2014/main" id="{A8684A01-52F6-4F72-8D70-FAAABD66F9AC}"/>
              </a:ext>
            </a:extLst>
          </p:cNvPr>
          <p:cNvSpPr txBox="1"/>
          <p:nvPr/>
        </p:nvSpPr>
        <p:spPr>
          <a:xfrm>
            <a:off x="7997035" y="1501618"/>
            <a:ext cx="2391596" cy="855274"/>
          </a:xfrm>
          <a:prstGeom prst="rect">
            <a:avLst/>
          </a:prstGeom>
          <a:ln w="12699">
            <a:solidFill>
              <a:srgbClr val="00AF4B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79705">
              <a:lnSpc>
                <a:spcPct val="100000"/>
              </a:lnSpc>
            </a:pPr>
            <a:r>
              <a:rPr lang="ru-RU" sz="1600" b="1" dirty="0">
                <a:solidFill>
                  <a:srgbClr val="292665"/>
                </a:solidFill>
                <a:latin typeface="PT Sans"/>
              </a:rPr>
              <a:t>Системы АСУ ТП</a:t>
            </a:r>
            <a:endParaRPr sz="1600" b="1" dirty="0">
              <a:solidFill>
                <a:srgbClr val="292665"/>
              </a:solidFill>
              <a:latin typeface="PT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663D43DC-CBFE-4B31-B5A6-9FD80DDCDE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582" y="340002"/>
            <a:ext cx="9278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 rtl="0"/>
            <a:r>
              <a:rPr lang="en-US" kern="1200" dirty="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MES </a:t>
            </a:r>
            <a:r>
              <a:rPr lang="ru-RU" kern="1200" dirty="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системы</a:t>
            </a:r>
            <a:endParaRPr kern="1200" dirty="0">
              <a:solidFill>
                <a:srgbClr val="292665"/>
              </a:solidFill>
              <a:latin typeface="PT Sans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99C891B-AA37-4BBE-A3B2-F97D526B5D72}"/>
              </a:ext>
            </a:extLst>
          </p:cNvPr>
          <p:cNvSpPr/>
          <p:nvPr/>
        </p:nvSpPr>
        <p:spPr>
          <a:xfrm>
            <a:off x="4737100" y="926645"/>
            <a:ext cx="5564111" cy="606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Отслеживание состояния и распределения ресурсов;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Оперативное и детальное планирование;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Диспетчеризация производства;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Управление документами;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Собор и хранение данных;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Управление персоналом;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Управление качеством продукции;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Управление производственными процессами;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Управление техническим обслуживанием и ремонтом;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Прослеживание истории продукта;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Анализ производительности.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endParaRPr lang="ru-RU" sz="1600" dirty="0">
              <a:solidFill>
                <a:srgbClr val="292665"/>
              </a:solidFill>
              <a:latin typeface="PT Sans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6135CA45-EF8B-40C6-B6D7-DFC56EBCDAE2}"/>
              </a:ext>
            </a:extLst>
          </p:cNvPr>
          <p:cNvSpPr/>
          <p:nvPr/>
        </p:nvSpPr>
        <p:spPr>
          <a:xfrm>
            <a:off x="5212205" y="899503"/>
            <a:ext cx="4859842" cy="5774073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8">
            <a:extLst>
              <a:ext uri="{FF2B5EF4-FFF2-40B4-BE49-F238E27FC236}">
                <a16:creationId xmlns:a16="http://schemas.microsoft.com/office/drawing/2014/main" id="{C4A8FF1F-5DD1-4A0A-92D6-B5BCC1900FB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9853607" y="6910794"/>
            <a:ext cx="2184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dirty="0"/>
              <a:t>4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EC18C8-E859-4856-A1D8-4E23A0892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28" y="2402650"/>
            <a:ext cx="4688316" cy="2581275"/>
          </a:xfrm>
          <a:prstGeom prst="rect">
            <a:avLst/>
          </a:prstGeom>
        </p:spPr>
      </p:pic>
      <p:sp>
        <p:nvSpPr>
          <p:cNvPr id="9" name="object 10">
            <a:extLst>
              <a:ext uri="{FF2B5EF4-FFF2-40B4-BE49-F238E27FC236}">
                <a16:creationId xmlns:a16="http://schemas.microsoft.com/office/drawing/2014/main" id="{6DEBE027-4921-4EF2-876E-B51146655D00}"/>
              </a:ext>
            </a:extLst>
          </p:cNvPr>
          <p:cNvSpPr/>
          <p:nvPr/>
        </p:nvSpPr>
        <p:spPr>
          <a:xfrm>
            <a:off x="360289" y="2402650"/>
            <a:ext cx="4702655" cy="2581275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053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C8929574-7506-446C-B82C-EC73358C44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7500" y="276225"/>
            <a:ext cx="92788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/>
            <a:r>
              <a:rPr lang="ru-RU" sz="3000" dirty="0">
                <a:solidFill>
                  <a:srgbClr val="292665"/>
                </a:solidFill>
                <a:latin typeface="PT Sans"/>
              </a:rPr>
              <a:t>Системы календарного планирования</a:t>
            </a:r>
          </a:p>
          <a:p>
            <a:pPr marL="12700" marR="5080"/>
            <a:endParaRPr dirty="0">
              <a:solidFill>
                <a:srgbClr val="292665"/>
              </a:solidFill>
              <a:latin typeface="PT Sans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655EE5F-0DF1-438A-B3EA-37005DF57E85}"/>
              </a:ext>
            </a:extLst>
          </p:cNvPr>
          <p:cNvSpPr txBox="1"/>
          <p:nvPr/>
        </p:nvSpPr>
        <p:spPr>
          <a:xfrm>
            <a:off x="2190" y="1266825"/>
            <a:ext cx="5181600" cy="56477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3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  <a:defRPr sz="1600">
                <a:solidFill>
                  <a:srgbClr val="292665"/>
                </a:solidFill>
                <a:latin typeface="PT Sans"/>
              </a:defRPr>
            </a:lvl3pPr>
          </a:lstStyle>
          <a:p>
            <a:pPr lvl="2"/>
            <a:r>
              <a:rPr lang="ru-RU" dirty="0"/>
              <a:t>Оптимальная загрузка ресурсов</a:t>
            </a:r>
            <a:r>
              <a:rPr lang="en-US" dirty="0"/>
              <a:t>;</a:t>
            </a:r>
          </a:p>
          <a:p>
            <a:pPr lvl="2"/>
            <a:r>
              <a:rPr lang="ru-RU" dirty="0"/>
              <a:t>Оптимизация загрузка оборудования</a:t>
            </a:r>
            <a:r>
              <a:rPr lang="en-US" dirty="0"/>
              <a:t>;</a:t>
            </a:r>
            <a:endParaRPr lang="ru-RU" dirty="0"/>
          </a:p>
          <a:p>
            <a:pPr lvl="2"/>
            <a:r>
              <a:rPr lang="ru-RU" dirty="0"/>
              <a:t>Детальное расписание</a:t>
            </a:r>
            <a:r>
              <a:rPr lang="en-US" dirty="0"/>
              <a:t>;</a:t>
            </a:r>
            <a:endParaRPr lang="ru-RU" dirty="0"/>
          </a:p>
          <a:p>
            <a:pPr lvl="2"/>
            <a:r>
              <a:rPr lang="ru-RU" dirty="0"/>
              <a:t>Управление материалами</a:t>
            </a:r>
            <a:r>
              <a:rPr lang="en-US" dirty="0"/>
              <a:t>, </a:t>
            </a:r>
            <a:r>
              <a:rPr lang="ru-RU" dirty="0"/>
              <a:t>потребность в материалах</a:t>
            </a:r>
            <a:r>
              <a:rPr lang="en-US" dirty="0"/>
              <a:t>;</a:t>
            </a:r>
            <a:endParaRPr lang="ru-RU" dirty="0"/>
          </a:p>
          <a:p>
            <a:pPr lvl="2"/>
            <a:r>
              <a:rPr lang="ru-RU" dirty="0"/>
              <a:t>График запасов</a:t>
            </a:r>
            <a:r>
              <a:rPr lang="en-US" dirty="0"/>
              <a:t>;</a:t>
            </a:r>
          </a:p>
          <a:p>
            <a:pPr lvl="2"/>
            <a:r>
              <a:rPr lang="ru-RU" dirty="0"/>
              <a:t>Доступность персонала</a:t>
            </a:r>
            <a:r>
              <a:rPr lang="en-US" dirty="0"/>
              <a:t>;</a:t>
            </a:r>
          </a:p>
          <a:p>
            <a:pPr lvl="2"/>
            <a:r>
              <a:rPr lang="ru-RU" dirty="0"/>
              <a:t>Доступность оборудования</a:t>
            </a:r>
            <a:r>
              <a:rPr lang="en-US" dirty="0"/>
              <a:t>;</a:t>
            </a:r>
            <a:endParaRPr lang="ru-RU" dirty="0"/>
          </a:p>
          <a:p>
            <a:pPr lvl="2"/>
            <a:r>
              <a:rPr lang="ru-RU" dirty="0"/>
              <a:t>Заказы снабжения</a:t>
            </a:r>
            <a:r>
              <a:rPr lang="en-US" dirty="0"/>
              <a:t>;</a:t>
            </a:r>
            <a:endParaRPr lang="ru-RU" dirty="0"/>
          </a:p>
          <a:p>
            <a:pPr lvl="2"/>
            <a:r>
              <a:rPr lang="ru-RU" dirty="0"/>
              <a:t>Расчет расписания</a:t>
            </a:r>
            <a:r>
              <a:rPr lang="en-US" dirty="0"/>
              <a:t>;</a:t>
            </a:r>
            <a:endParaRPr lang="ru-RU" dirty="0"/>
          </a:p>
          <a:p>
            <a:pPr lvl="2"/>
            <a:r>
              <a:rPr lang="ru-RU" dirty="0"/>
              <a:t>Визуализация дефицитов</a:t>
            </a:r>
            <a:r>
              <a:rPr lang="en-US" dirty="0"/>
              <a:t>;</a:t>
            </a:r>
            <a:endParaRPr lang="ru-RU" dirty="0"/>
          </a:p>
          <a:p>
            <a:pPr lvl="2"/>
            <a:r>
              <a:rPr lang="ru-RU" dirty="0"/>
              <a:t>Прямое и обратное планирование</a:t>
            </a:r>
            <a:r>
              <a:rPr lang="en-US" dirty="0"/>
              <a:t>;</a:t>
            </a:r>
          </a:p>
          <a:p>
            <a:endParaRPr lang="ru-RU" dirty="0"/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C43ED371-5D28-4569-89D4-8E2B4F1D2690}"/>
              </a:ext>
            </a:extLst>
          </p:cNvPr>
          <p:cNvSpPr/>
          <p:nvPr/>
        </p:nvSpPr>
        <p:spPr>
          <a:xfrm>
            <a:off x="326138" y="1114425"/>
            <a:ext cx="4859842" cy="5486401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831B468-F0A8-4276-A61C-482D34B2D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359" y="2333625"/>
            <a:ext cx="5257800" cy="321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ject 88">
            <a:extLst>
              <a:ext uri="{FF2B5EF4-FFF2-40B4-BE49-F238E27FC236}">
                <a16:creationId xmlns:a16="http://schemas.microsoft.com/office/drawing/2014/main" id="{1F9DA415-2A22-491F-A1EB-E8D60A3F888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9842500" y="6910794"/>
            <a:ext cx="2184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8059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663D43DC-CBFE-4B31-B5A6-9FD80DDCDE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48" y="200189"/>
            <a:ext cx="9278800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 rtl="0"/>
            <a:r>
              <a:rPr lang="ru-RU" kern="1200" dirty="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Автоматизированные системы управления технологическими процессами (АСУ ТП)</a:t>
            </a:r>
            <a:endParaRPr kern="1200" dirty="0">
              <a:solidFill>
                <a:srgbClr val="292665"/>
              </a:solidFill>
              <a:latin typeface="PT Sans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99C891B-AA37-4BBE-A3B2-F97D526B5D72}"/>
              </a:ext>
            </a:extLst>
          </p:cNvPr>
          <p:cNvSpPr/>
          <p:nvPr/>
        </p:nvSpPr>
        <p:spPr>
          <a:xfrm>
            <a:off x="4725347" y="1871680"/>
            <a:ext cx="5346700" cy="42170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Управление технологическими процессами;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Сбор, первичная обработка и хранение технической и технологической информации; 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Сигнализация состояний параметров технологического процесса и оборудования; 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Визуализация технологических процессов;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Выдача рекомендаций по ведению технологического процесса;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Обобщенная оценка и прогноз состояния оборудования.</a:t>
            </a: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6135CA45-EF8B-40C6-B6D7-DFC56EBCDAE2}"/>
              </a:ext>
            </a:extLst>
          </p:cNvPr>
          <p:cNvSpPr/>
          <p:nvPr/>
        </p:nvSpPr>
        <p:spPr>
          <a:xfrm>
            <a:off x="5280229" y="1923371"/>
            <a:ext cx="4791818" cy="4113670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8">
            <a:extLst>
              <a:ext uri="{FF2B5EF4-FFF2-40B4-BE49-F238E27FC236}">
                <a16:creationId xmlns:a16="http://schemas.microsoft.com/office/drawing/2014/main" id="{C4A8FF1F-5DD1-4A0A-92D6-B5BCC1900FB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9853607" y="6858242"/>
            <a:ext cx="2184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dirty="0"/>
              <a:t>6</a:t>
            </a:r>
            <a:endParaRPr dirty="0"/>
          </a:p>
        </p:txBody>
      </p:sp>
      <p:sp>
        <p:nvSpPr>
          <p:cNvPr id="2" name="AutoShape 2" descr="https://www.raconteur.net/wp-content/uploads/2017/08/Schneider_1.jpg">
            <a:extLst>
              <a:ext uri="{FF2B5EF4-FFF2-40B4-BE49-F238E27FC236}">
                <a16:creationId xmlns:a16="http://schemas.microsoft.com/office/drawing/2014/main" id="{2666ADA2-A799-45B4-B355-0A9CE0570C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9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s://www.intellcentre.com/wp-content/uploads/2018/01/93-768x432.jpg">
            <a:extLst>
              <a:ext uri="{FF2B5EF4-FFF2-40B4-BE49-F238E27FC236}">
                <a16:creationId xmlns:a16="http://schemas.microsoft.com/office/drawing/2014/main" id="{E1233C0B-F74E-41A0-9F71-217378304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5" y="2744738"/>
            <a:ext cx="4203914" cy="237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10">
            <a:extLst>
              <a:ext uri="{FF2B5EF4-FFF2-40B4-BE49-F238E27FC236}">
                <a16:creationId xmlns:a16="http://schemas.microsoft.com/office/drawing/2014/main" id="{6DEBE027-4921-4EF2-876E-B51146655D00}"/>
              </a:ext>
            </a:extLst>
          </p:cNvPr>
          <p:cNvSpPr/>
          <p:nvPr/>
        </p:nvSpPr>
        <p:spPr>
          <a:xfrm>
            <a:off x="658634" y="2744738"/>
            <a:ext cx="4203914" cy="2378173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6712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D51A4156-04DE-40AC-ACF1-C08D053E40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7300" y="352425"/>
            <a:ext cx="9278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 rtl="0"/>
            <a:r>
              <a:rPr lang="ru-RU" kern="1200" dirty="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Промышленная отчетность</a:t>
            </a:r>
            <a:endParaRPr kern="1200" dirty="0">
              <a:solidFill>
                <a:srgbClr val="292665"/>
              </a:solidFill>
              <a:latin typeface="PT Sans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D0E4AE-75AE-40C4-8950-D01EFA22243E}"/>
              </a:ext>
            </a:extLst>
          </p:cNvPr>
          <p:cNvSpPr/>
          <p:nvPr/>
        </p:nvSpPr>
        <p:spPr>
          <a:xfrm>
            <a:off x="554900" y="2202158"/>
            <a:ext cx="4410800" cy="3093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ОЕЕ отчетность;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en-US" sz="1600" dirty="0">
                <a:solidFill>
                  <a:srgbClr val="292665"/>
                </a:solidFill>
                <a:latin typeface="PT Sans"/>
              </a:rPr>
              <a:t>KPI </a:t>
            </a:r>
            <a:r>
              <a:rPr lang="ru-RU" sz="1600" dirty="0">
                <a:solidFill>
                  <a:srgbClr val="292665"/>
                </a:solidFill>
                <a:latin typeface="PT Sans"/>
              </a:rPr>
              <a:t>отчетность;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Отчеты по энергоэффективности;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Отчеты об аварийных ситуациях;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Отчеты по сменам;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en-US" sz="1600" dirty="0">
                <a:solidFill>
                  <a:srgbClr val="292665"/>
                </a:solidFill>
                <a:latin typeface="PT Sans"/>
              </a:rPr>
              <a:t>Batch </a:t>
            </a:r>
            <a:r>
              <a:rPr lang="ru-RU" sz="1600" dirty="0">
                <a:solidFill>
                  <a:srgbClr val="292665"/>
                </a:solidFill>
                <a:latin typeface="PT Sans"/>
              </a:rPr>
              <a:t>отчетность;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en-US" sz="1600" dirty="0">
                <a:solidFill>
                  <a:srgbClr val="292665"/>
                </a:solidFill>
                <a:latin typeface="PT Sans"/>
              </a:rPr>
              <a:t>CIP </a:t>
            </a:r>
            <a:r>
              <a:rPr lang="ru-RU" sz="1600" dirty="0">
                <a:solidFill>
                  <a:srgbClr val="292665"/>
                </a:solidFill>
                <a:latin typeface="PT Sans"/>
              </a:rPr>
              <a:t>отчетность;</a:t>
            </a: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26FA1509-5D9C-4876-8471-01CCA0ACBC2B}"/>
              </a:ext>
            </a:extLst>
          </p:cNvPr>
          <p:cNvSpPr/>
          <p:nvPr/>
        </p:nvSpPr>
        <p:spPr>
          <a:xfrm>
            <a:off x="1003300" y="2219878"/>
            <a:ext cx="3767250" cy="3171935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8">
            <a:extLst>
              <a:ext uri="{FF2B5EF4-FFF2-40B4-BE49-F238E27FC236}">
                <a16:creationId xmlns:a16="http://schemas.microsoft.com/office/drawing/2014/main" id="{DCAA9E2C-BD87-4165-AB18-4CF6FE8BB96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9875822" y="6505707"/>
            <a:ext cx="2184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dirty="0"/>
              <a:t>7</a:t>
            </a:r>
            <a:endParaRPr dirty="0"/>
          </a:p>
        </p:txBody>
      </p:sp>
      <p:pic>
        <p:nvPicPr>
          <p:cNvPr id="14" name="Рисунок 1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708EE44-D9C8-4997-9663-0ABC9396D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1050690"/>
            <a:ext cx="3060700" cy="2058799"/>
          </a:xfrm>
          <a:prstGeom prst="rect">
            <a:avLst/>
          </a:prstGeom>
        </p:spPr>
      </p:pic>
      <p:sp>
        <p:nvSpPr>
          <p:cNvPr id="9" name="object 10">
            <a:extLst>
              <a:ext uri="{FF2B5EF4-FFF2-40B4-BE49-F238E27FC236}">
                <a16:creationId xmlns:a16="http://schemas.microsoft.com/office/drawing/2014/main" id="{91E48D62-8B42-4AEB-BA4A-A0C7172BB372}"/>
              </a:ext>
            </a:extLst>
          </p:cNvPr>
          <p:cNvSpPr/>
          <p:nvPr/>
        </p:nvSpPr>
        <p:spPr>
          <a:xfrm>
            <a:off x="4959408" y="1050690"/>
            <a:ext cx="3066992" cy="2058799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E04F573-29D8-4F31-90F1-D3096AEAF6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4162424"/>
            <a:ext cx="3060700" cy="2071537"/>
          </a:xfrm>
          <a:prstGeom prst="rect">
            <a:avLst/>
          </a:prstGeom>
        </p:spPr>
      </p:pic>
      <p:sp>
        <p:nvSpPr>
          <p:cNvPr id="10" name="object 10">
            <a:extLst>
              <a:ext uri="{FF2B5EF4-FFF2-40B4-BE49-F238E27FC236}">
                <a16:creationId xmlns:a16="http://schemas.microsoft.com/office/drawing/2014/main" id="{D0147A62-52D9-4F12-A7B6-9CBE16411D35}"/>
              </a:ext>
            </a:extLst>
          </p:cNvPr>
          <p:cNvSpPr/>
          <p:nvPr/>
        </p:nvSpPr>
        <p:spPr>
          <a:xfrm>
            <a:off x="4959409" y="4149688"/>
            <a:ext cx="3060700" cy="2084274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73C847D-2503-4123-89D4-249C978E96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94" y="2105025"/>
            <a:ext cx="2257322" cy="2939341"/>
          </a:xfrm>
          <a:prstGeom prst="rect">
            <a:avLst/>
          </a:prstGeom>
        </p:spPr>
      </p:pic>
      <p:sp>
        <p:nvSpPr>
          <p:cNvPr id="19" name="object 10">
            <a:extLst>
              <a:ext uri="{FF2B5EF4-FFF2-40B4-BE49-F238E27FC236}">
                <a16:creationId xmlns:a16="http://schemas.microsoft.com/office/drawing/2014/main" id="{37B39F25-9583-4549-83E9-F6D7679BA073}"/>
              </a:ext>
            </a:extLst>
          </p:cNvPr>
          <p:cNvSpPr/>
          <p:nvPr/>
        </p:nvSpPr>
        <p:spPr>
          <a:xfrm>
            <a:off x="8113985" y="2105025"/>
            <a:ext cx="2251031" cy="2939341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4277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663D43DC-CBFE-4B31-B5A6-9FD80DDCDE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085" y="704960"/>
            <a:ext cx="9278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 rtl="0"/>
            <a:r>
              <a:rPr lang="ru-RU" kern="1200" dirty="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ОЕЕ отчетность (сбор данных </a:t>
            </a:r>
            <a:r>
              <a:rPr lang="ru-RU" kern="1200">
                <a:solidFill>
                  <a:srgbClr val="292665"/>
                </a:solidFill>
                <a:latin typeface="PT Sans"/>
                <a:ea typeface="+mn-ea"/>
                <a:cs typeface="+mn-cs"/>
              </a:rPr>
              <a:t>с машин)</a:t>
            </a:r>
            <a:endParaRPr kern="1200" dirty="0">
              <a:solidFill>
                <a:srgbClr val="292665"/>
              </a:solidFill>
              <a:latin typeface="PT Sans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99C891B-AA37-4BBE-A3B2-F97D526B5D72}"/>
              </a:ext>
            </a:extLst>
          </p:cNvPr>
          <p:cNvSpPr/>
          <p:nvPr/>
        </p:nvSpPr>
        <p:spPr>
          <a:xfrm>
            <a:off x="4517464" y="1394946"/>
            <a:ext cx="5346700" cy="52327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Получение информации об эксплуатационной доступности, производительности и качестве в режиме реального времени;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Полный  учет всех простоев;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Точное время фиксации остановок  линии и </a:t>
            </a:r>
            <a:r>
              <a:rPr lang="ru-RU" sz="1600" dirty="0" err="1">
                <a:solidFill>
                  <a:srgbClr val="292665"/>
                </a:solidFill>
                <a:latin typeface="PT Sans"/>
              </a:rPr>
              <a:t>микростопов</a:t>
            </a:r>
            <a:r>
              <a:rPr lang="ru-RU" sz="1600" dirty="0">
                <a:solidFill>
                  <a:srgbClr val="292665"/>
                </a:solidFill>
                <a:latin typeface="PT Sans"/>
              </a:rPr>
              <a:t>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Минимум трудозатрат для сбора и обработки данных (безбумажный сбор данных);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Сравнение плановых целей производства с фактическими значениями;</a:t>
            </a:r>
          </a:p>
          <a:p>
            <a:pPr marL="816610" lvl="2" indent="-179705">
              <a:lnSpc>
                <a:spcPct val="150000"/>
              </a:lnSpc>
              <a:spcAft>
                <a:spcPts val="600"/>
              </a:spcAft>
              <a:buClr>
                <a:srgbClr val="00AF4B"/>
              </a:buClr>
              <a:buFont typeface="PT Sans"/>
              <a:buChar char="•"/>
              <a:tabLst>
                <a:tab pos="360045" algn="l"/>
              </a:tabLst>
            </a:pPr>
            <a:r>
              <a:rPr lang="ru-RU" sz="1600" dirty="0">
                <a:solidFill>
                  <a:srgbClr val="292665"/>
                </a:solidFill>
                <a:latin typeface="PT Sans"/>
              </a:rPr>
              <a:t>Определение проблемных областей на производственной линии.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48E6444-881B-417E-A252-22ED61287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8" t="20297" r="11547" b="12631"/>
          <a:stretch/>
        </p:blipFill>
        <p:spPr bwMode="auto">
          <a:xfrm>
            <a:off x="1131551" y="1724935"/>
            <a:ext cx="3386208" cy="191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6683CD-51CC-437B-AD3B-7C9509B801C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5"/>
          <a:stretch/>
        </p:blipFill>
        <p:spPr bwMode="auto">
          <a:xfrm>
            <a:off x="1148454" y="4101199"/>
            <a:ext cx="3369305" cy="20861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ject 10">
            <a:extLst>
              <a:ext uri="{FF2B5EF4-FFF2-40B4-BE49-F238E27FC236}">
                <a16:creationId xmlns:a16="http://schemas.microsoft.com/office/drawing/2014/main" id="{6DEBE027-4921-4EF2-876E-B51146655D00}"/>
              </a:ext>
            </a:extLst>
          </p:cNvPr>
          <p:cNvSpPr/>
          <p:nvPr/>
        </p:nvSpPr>
        <p:spPr>
          <a:xfrm>
            <a:off x="1122295" y="1710216"/>
            <a:ext cx="3386208" cy="1912175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DF223504-8543-4E9F-BC21-76312EBE1EF0}"/>
              </a:ext>
            </a:extLst>
          </p:cNvPr>
          <p:cNvSpPr/>
          <p:nvPr/>
        </p:nvSpPr>
        <p:spPr>
          <a:xfrm>
            <a:off x="1162332" y="4103108"/>
            <a:ext cx="3355427" cy="2084274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6135CA45-EF8B-40C6-B6D7-DFC56EBCDAE2}"/>
              </a:ext>
            </a:extLst>
          </p:cNvPr>
          <p:cNvSpPr/>
          <p:nvPr/>
        </p:nvSpPr>
        <p:spPr>
          <a:xfrm>
            <a:off x="5072346" y="1396076"/>
            <a:ext cx="4791818" cy="5231585"/>
          </a:xfrm>
          <a:custGeom>
            <a:avLst/>
            <a:gdLst/>
            <a:ahLst/>
            <a:cxnLst/>
            <a:rect l="l" t="t" r="r" b="b"/>
            <a:pathLst>
              <a:path w="2478404" h="2231390">
                <a:moveTo>
                  <a:pt x="0" y="2231326"/>
                </a:moveTo>
                <a:lnTo>
                  <a:pt x="2477998" y="2231326"/>
                </a:lnTo>
                <a:lnTo>
                  <a:pt x="2477998" y="0"/>
                </a:lnTo>
                <a:lnTo>
                  <a:pt x="0" y="0"/>
                </a:lnTo>
                <a:lnTo>
                  <a:pt x="0" y="2231326"/>
                </a:lnTo>
                <a:close/>
              </a:path>
            </a:pathLst>
          </a:custGeom>
          <a:ln w="12700">
            <a:solidFill>
              <a:srgbClr val="00AF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8">
            <a:extLst>
              <a:ext uri="{FF2B5EF4-FFF2-40B4-BE49-F238E27FC236}">
                <a16:creationId xmlns:a16="http://schemas.microsoft.com/office/drawing/2014/main" id="{C4A8FF1F-5DD1-4A0A-92D6-B5BCC1900FB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9853607" y="6858242"/>
            <a:ext cx="2184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lang="ru-RU" dirty="0"/>
              <a:t>7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446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9266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A3772DD60BB3B44B34477E5439D137D" ma:contentTypeVersion="8" ma:contentTypeDescription="Создание документа." ma:contentTypeScope="" ma:versionID="36066ae4b4fecd915af7020228f0eda7">
  <xsd:schema xmlns:xsd="http://www.w3.org/2001/XMLSchema" xmlns:xs="http://www.w3.org/2001/XMLSchema" xmlns:p="http://schemas.microsoft.com/office/2006/metadata/properties" xmlns:ns2="6a306b09-cc46-4f4b-962a-115661c393d6" xmlns:ns3="cb59f058-e948-4444-8a1e-8fb9d51b0905" targetNamespace="http://schemas.microsoft.com/office/2006/metadata/properties" ma:root="true" ma:fieldsID="c38f429177ef2d2a8930500ec7b6cd78" ns2:_="" ns3:_="">
    <xsd:import namespace="6a306b09-cc46-4f4b-962a-115661c393d6"/>
    <xsd:import namespace="cb59f058-e948-4444-8a1e-8fb9d51b0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306b09-cc46-4f4b-962a-115661c393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9f058-e948-4444-8a1e-8fb9d51b090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310D3A-98CE-4306-B457-7DD511983D3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2471A5E-D1C8-4FB4-BCBE-86F2ADCBE6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306b09-cc46-4f4b-962a-115661c393d6"/>
    <ds:schemaRef ds:uri="cb59f058-e948-4444-8a1e-8fb9d51b0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5F04E3-66F6-4EEB-B402-BE2E184D9A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1519</TotalTime>
  <Words>1212</Words>
  <Application>Microsoft Office PowerPoint</Application>
  <PresentationFormat>Произвольный</PresentationFormat>
  <Paragraphs>220</Paragraphs>
  <Slides>21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PF Din Text Universal</vt:lpstr>
      <vt:lpstr>PF DinText Pro</vt:lpstr>
      <vt:lpstr>PT Sans</vt:lpstr>
      <vt:lpstr>Office Theme</vt:lpstr>
      <vt:lpstr>Презентация PowerPoint</vt:lpstr>
      <vt:lpstr>Осуществляем полный цикл работ</vt:lpstr>
      <vt:lpstr>Направления деятельности</vt:lpstr>
      <vt:lpstr>Направления деятельности</vt:lpstr>
      <vt:lpstr>MES системы</vt:lpstr>
      <vt:lpstr>Системы календарного планирования </vt:lpstr>
      <vt:lpstr>Автоматизированные системы управления технологическими процессами (АСУ ТП)</vt:lpstr>
      <vt:lpstr>Промышленная отчетность</vt:lpstr>
      <vt:lpstr>ОЕЕ отчетность (сбор данных с машин)</vt:lpstr>
      <vt:lpstr>CIP отчетность</vt:lpstr>
      <vt:lpstr>Мониторинг бактериальной биопленки и ​ оптимизации моек​</vt:lpstr>
      <vt:lpstr>Cистема поштучного учета продукции</vt:lpstr>
      <vt:lpstr>Системы машинного зрения</vt:lpstr>
      <vt:lpstr>EMS (Энергоменеджмент)</vt:lpstr>
      <vt:lpstr>Презентация PowerPoint</vt:lpstr>
      <vt:lpstr>Презентация PowerPoint</vt:lpstr>
      <vt:lpstr>Презентация PowerPoint</vt:lpstr>
      <vt:lpstr>Презентация PowerPoint</vt:lpstr>
      <vt:lpstr>Вебинары по молочной отрасли</vt:lpstr>
      <vt:lpstr>Преимущества работы с нами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sage</dc:creator>
  <cp:lastModifiedBy>Екатерина Кондратьева</cp:lastModifiedBy>
  <cp:revision>104</cp:revision>
  <dcterms:created xsi:type="dcterms:W3CDTF">2018-06-05T17:37:48Z</dcterms:created>
  <dcterms:modified xsi:type="dcterms:W3CDTF">2020-02-11T13:24:35Z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2018-06-05T00:00:00Z</vt:filetime>
  </property>
  <property fmtid="{D5CDD505-2E9C-101B-9397-08002B2CF9AE}" pid="3" name="LastSaved">
    <vt:filetime>2018-06-05T00:00:00Z</vt:filetime>
  </property>
  <property fmtid="{D5CDD505-2E9C-101B-9397-08002B2CF9AE}" pid="4" name="ContentTypeId">
    <vt:lpwstr>0x010100CA3772DD60BB3B44B34477E5439D137D</vt:lpwstr>
  </property>
</Properties>
</file>